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13"/>
  </p:notesMasterIdLst>
  <p:sldIdLst>
    <p:sldId id="256" r:id="rId2"/>
    <p:sldId id="257" r:id="rId3"/>
    <p:sldId id="259" r:id="rId4"/>
    <p:sldId id="261" r:id="rId5"/>
    <p:sldId id="264" r:id="rId6"/>
    <p:sldId id="266" r:id="rId7"/>
    <p:sldId id="262" r:id="rId8"/>
    <p:sldId id="263" r:id="rId9"/>
    <p:sldId id="269" r:id="rId10"/>
    <p:sldId id="268" r:id="rId11"/>
    <p:sldId id="25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33468F-0DEE-49ED-94EA-A4AA609135D2}" v="609" dt="2020-04-15T21:45:28.419"/>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93" autoAdjust="0"/>
    <p:restoredTop sz="95181"/>
  </p:normalViewPr>
  <p:slideViewPr>
    <p:cSldViewPr snapToGrid="0">
      <p:cViewPr varScale="1">
        <p:scale>
          <a:sx n="109" d="100"/>
          <a:sy n="109" d="100"/>
        </p:scale>
        <p:origin x="31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横内 信次" userId="dccbcea10641fb32" providerId="LiveId" clId="{6033468F-0DEE-49ED-94EA-A4AA609135D2}"/>
    <pc:docChg chg="undo custSel addSld modSld modMainMaster">
      <pc:chgData name="横内 信次" userId="dccbcea10641fb32" providerId="LiveId" clId="{6033468F-0DEE-49ED-94EA-A4AA609135D2}" dt="2020-04-15T21:45:28.419" v="3371"/>
      <pc:docMkLst>
        <pc:docMk/>
      </pc:docMkLst>
      <pc:sldChg chg="delSp modSp">
        <pc:chgData name="横内 信次" userId="dccbcea10641fb32" providerId="LiveId" clId="{6033468F-0DEE-49ED-94EA-A4AA609135D2}" dt="2020-04-14T11:30:54.265" v="1155" actId="478"/>
        <pc:sldMkLst>
          <pc:docMk/>
          <pc:sldMk cId="3879346322" sldId="256"/>
        </pc:sldMkLst>
        <pc:spChg chg="mod">
          <ac:chgData name="横内 信次" userId="dccbcea10641fb32" providerId="LiveId" clId="{6033468F-0DEE-49ED-94EA-A4AA609135D2}" dt="2020-04-14T10:38:15.931" v="208"/>
          <ac:spMkLst>
            <pc:docMk/>
            <pc:sldMk cId="3879346322" sldId="256"/>
            <ac:spMk id="2" creationId="{00000000-0000-0000-0000-000000000000}"/>
          </ac:spMkLst>
        </pc:spChg>
        <pc:spChg chg="del mod">
          <ac:chgData name="横内 信次" userId="dccbcea10641fb32" providerId="LiveId" clId="{6033468F-0DEE-49ED-94EA-A4AA609135D2}" dt="2020-04-14T11:30:54.265" v="1155" actId="478"/>
          <ac:spMkLst>
            <pc:docMk/>
            <pc:sldMk cId="3879346322" sldId="256"/>
            <ac:spMk id="3" creationId="{00000000-0000-0000-0000-000000000000}"/>
          </ac:spMkLst>
        </pc:spChg>
      </pc:sldChg>
      <pc:sldChg chg="modSp">
        <pc:chgData name="横内 信次" userId="dccbcea10641fb32" providerId="LiveId" clId="{6033468F-0DEE-49ED-94EA-A4AA609135D2}" dt="2020-04-14T14:12:00.337" v="3164"/>
        <pc:sldMkLst>
          <pc:docMk/>
          <pc:sldMk cId="2465680381" sldId="257"/>
        </pc:sldMkLst>
        <pc:spChg chg="mod">
          <ac:chgData name="横内 信次" userId="dccbcea10641fb32" providerId="LiveId" clId="{6033468F-0DEE-49ED-94EA-A4AA609135D2}" dt="2020-04-14T10:37:42.800" v="173" actId="20577"/>
          <ac:spMkLst>
            <pc:docMk/>
            <pc:sldMk cId="2465680381" sldId="257"/>
            <ac:spMk id="2" creationId="{A67C04CD-32E1-42E8-89CF-AD25EBA31DEA}"/>
          </ac:spMkLst>
        </pc:spChg>
        <pc:spChg chg="mod">
          <ac:chgData name="横内 信次" userId="dccbcea10641fb32" providerId="LiveId" clId="{6033468F-0DEE-49ED-94EA-A4AA609135D2}" dt="2020-04-14T14:12:00.337" v="3164"/>
          <ac:spMkLst>
            <pc:docMk/>
            <pc:sldMk cId="2465680381" sldId="257"/>
            <ac:spMk id="3" creationId="{3ED51CCD-EEA4-4AC3-955E-8551A4402DA2}"/>
          </ac:spMkLst>
        </pc:spChg>
      </pc:sldChg>
      <pc:sldChg chg="modSp add">
        <pc:chgData name="横内 信次" userId="dccbcea10641fb32" providerId="LiveId" clId="{6033468F-0DEE-49ED-94EA-A4AA609135D2}" dt="2020-04-14T10:38:24.682" v="214" actId="20577"/>
        <pc:sldMkLst>
          <pc:docMk/>
          <pc:sldMk cId="3718249377" sldId="258"/>
        </pc:sldMkLst>
        <pc:spChg chg="mod">
          <ac:chgData name="横内 信次" userId="dccbcea10641fb32" providerId="LiveId" clId="{6033468F-0DEE-49ED-94EA-A4AA609135D2}" dt="2020-04-14T10:38:24.682" v="214" actId="20577"/>
          <ac:spMkLst>
            <pc:docMk/>
            <pc:sldMk cId="3718249377" sldId="258"/>
            <ac:spMk id="2" creationId="{A67C04CD-32E1-42E8-89CF-AD25EBA31DEA}"/>
          </ac:spMkLst>
        </pc:spChg>
      </pc:sldChg>
      <pc:sldChg chg="addSp delSp modSp new">
        <pc:chgData name="横内 信次" userId="dccbcea10641fb32" providerId="LiveId" clId="{6033468F-0DEE-49ED-94EA-A4AA609135D2}" dt="2020-04-15T21:45:28.419" v="3371"/>
        <pc:sldMkLst>
          <pc:docMk/>
          <pc:sldMk cId="676905439" sldId="259"/>
        </pc:sldMkLst>
        <pc:spChg chg="mod">
          <ac:chgData name="横内 信次" userId="dccbcea10641fb32" providerId="LiveId" clId="{6033468F-0DEE-49ED-94EA-A4AA609135D2}" dt="2020-04-14T14:10:48.164" v="3080"/>
          <ac:spMkLst>
            <pc:docMk/>
            <pc:sldMk cId="676905439" sldId="259"/>
            <ac:spMk id="2" creationId="{CB026F6E-8234-4246-BAB0-8FB241CBCA32}"/>
          </ac:spMkLst>
        </pc:spChg>
        <pc:spChg chg="mod">
          <ac:chgData name="横内 信次" userId="dccbcea10641fb32" providerId="LiveId" clId="{6033468F-0DEE-49ED-94EA-A4AA609135D2}" dt="2020-04-14T14:14:17.721" v="3243" actId="207"/>
          <ac:spMkLst>
            <pc:docMk/>
            <pc:sldMk cId="676905439" sldId="259"/>
            <ac:spMk id="3" creationId="{7F298B26-AB15-4F0F-BC84-A60D05635108}"/>
          </ac:spMkLst>
        </pc:spChg>
        <pc:spChg chg="add mod">
          <ac:chgData name="横内 信次" userId="dccbcea10641fb32" providerId="LiveId" clId="{6033468F-0DEE-49ED-94EA-A4AA609135D2}" dt="2020-04-15T21:45:28.419" v="3371"/>
          <ac:spMkLst>
            <pc:docMk/>
            <pc:sldMk cId="676905439" sldId="259"/>
            <ac:spMk id="11" creationId="{339DA740-D174-45B0-8E90-73D30BF7A580}"/>
          </ac:spMkLst>
        </pc:spChg>
        <pc:spChg chg="add mod ord">
          <ac:chgData name="横内 信次" userId="dccbcea10641fb32" providerId="LiveId" clId="{6033468F-0DEE-49ED-94EA-A4AA609135D2}" dt="2020-04-14T13:48:53.986" v="2645" actId="1035"/>
          <ac:spMkLst>
            <pc:docMk/>
            <pc:sldMk cId="676905439" sldId="259"/>
            <ac:spMk id="12" creationId="{9497B953-B4D0-4C57-898B-74AD6350862A}"/>
          </ac:spMkLst>
        </pc:spChg>
        <pc:spChg chg="add mod">
          <ac:chgData name="横内 信次" userId="dccbcea10641fb32" providerId="LiveId" clId="{6033468F-0DEE-49ED-94EA-A4AA609135D2}" dt="2020-04-14T14:16:10.629" v="3269"/>
          <ac:spMkLst>
            <pc:docMk/>
            <pc:sldMk cId="676905439" sldId="259"/>
            <ac:spMk id="15" creationId="{A8B8E5CA-B8BD-4879-BFE6-5691E0F60E78}"/>
          </ac:spMkLst>
        </pc:spChg>
        <pc:spChg chg="add mod">
          <ac:chgData name="横内 信次" userId="dccbcea10641fb32" providerId="LiveId" clId="{6033468F-0DEE-49ED-94EA-A4AA609135D2}" dt="2020-04-14T14:15:39.483" v="3244" actId="1076"/>
          <ac:spMkLst>
            <pc:docMk/>
            <pc:sldMk cId="676905439" sldId="259"/>
            <ac:spMk id="16" creationId="{1EA49C22-3CB2-4E74-A5F2-C36F93E6C3AC}"/>
          </ac:spMkLst>
        </pc:spChg>
        <pc:spChg chg="add mod">
          <ac:chgData name="横内 信次" userId="dccbcea10641fb32" providerId="LiveId" clId="{6033468F-0DEE-49ED-94EA-A4AA609135D2}" dt="2020-04-14T14:13:48.372" v="3239" actId="207"/>
          <ac:spMkLst>
            <pc:docMk/>
            <pc:sldMk cId="676905439" sldId="259"/>
            <ac:spMk id="18" creationId="{4735732C-8040-4C9C-A466-29C0E88F5476}"/>
          </ac:spMkLst>
        </pc:spChg>
        <pc:picChg chg="add del mod">
          <ac:chgData name="横内 信次" userId="dccbcea10641fb32" providerId="LiveId" clId="{6033468F-0DEE-49ED-94EA-A4AA609135D2}" dt="2020-04-14T13:14:03.982" v="1551" actId="478"/>
          <ac:picMkLst>
            <pc:docMk/>
            <pc:sldMk cId="676905439" sldId="259"/>
            <ac:picMk id="4" creationId="{FE38BC9C-17C6-479A-8F08-D69F295D70AD}"/>
          </ac:picMkLst>
        </pc:picChg>
        <pc:picChg chg="add mod ord">
          <ac:chgData name="横内 信次" userId="dccbcea10641fb32" providerId="LiveId" clId="{6033468F-0DEE-49ED-94EA-A4AA609135D2}" dt="2020-04-14T14:15:48.068" v="3249" actId="14100"/>
          <ac:picMkLst>
            <pc:docMk/>
            <pc:sldMk cId="676905439" sldId="259"/>
            <ac:picMk id="5" creationId="{E9C870CF-25BB-46E1-82E8-50A7F8199D0E}"/>
          </ac:picMkLst>
        </pc:picChg>
        <pc:picChg chg="add mod">
          <ac:chgData name="横内 信次" userId="dccbcea10641fb32" providerId="LiveId" clId="{6033468F-0DEE-49ED-94EA-A4AA609135D2}" dt="2020-04-14T14:15:42.267" v="3246" actId="14100"/>
          <ac:picMkLst>
            <pc:docMk/>
            <pc:sldMk cId="676905439" sldId="259"/>
            <ac:picMk id="6" creationId="{215853EB-3AF5-477C-9404-1D70FA4CC00A}"/>
          </ac:picMkLst>
        </pc:picChg>
        <pc:picChg chg="add mod">
          <ac:chgData name="横内 信次" userId="dccbcea10641fb32" providerId="LiveId" clId="{6033468F-0DEE-49ED-94EA-A4AA609135D2}" dt="2020-04-14T14:16:47.149" v="3278" actId="1076"/>
          <ac:picMkLst>
            <pc:docMk/>
            <pc:sldMk cId="676905439" sldId="259"/>
            <ac:picMk id="7" creationId="{A8481CF5-5613-4915-8F8A-CCFADF216E8A}"/>
          </ac:picMkLst>
        </pc:picChg>
        <pc:picChg chg="add mod">
          <ac:chgData name="横内 信次" userId="dccbcea10641fb32" providerId="LiveId" clId="{6033468F-0DEE-49ED-94EA-A4AA609135D2}" dt="2020-04-14T14:16:43.499" v="3277" actId="1076"/>
          <ac:picMkLst>
            <pc:docMk/>
            <pc:sldMk cId="676905439" sldId="259"/>
            <ac:picMk id="8" creationId="{49F9CF5D-0DB2-49E7-8826-6DEF040DBE9B}"/>
          </ac:picMkLst>
        </pc:picChg>
        <pc:picChg chg="add mod">
          <ac:chgData name="横内 信次" userId="dccbcea10641fb32" providerId="LiveId" clId="{6033468F-0DEE-49ED-94EA-A4AA609135D2}" dt="2020-04-14T14:16:43.499" v="3277" actId="1076"/>
          <ac:picMkLst>
            <pc:docMk/>
            <pc:sldMk cId="676905439" sldId="259"/>
            <ac:picMk id="9" creationId="{E8DFE2AF-1509-4985-9EE4-93A9C40F0B5C}"/>
          </ac:picMkLst>
        </pc:picChg>
        <pc:picChg chg="add mod">
          <ac:chgData name="横内 信次" userId="dccbcea10641fb32" providerId="LiveId" clId="{6033468F-0DEE-49ED-94EA-A4AA609135D2}" dt="2020-04-14T14:16:43.499" v="3277" actId="1076"/>
          <ac:picMkLst>
            <pc:docMk/>
            <pc:sldMk cId="676905439" sldId="259"/>
            <ac:picMk id="10" creationId="{6736E9E6-2A38-4389-97A0-3755C3C6ADE7}"/>
          </ac:picMkLst>
        </pc:picChg>
        <pc:picChg chg="add del mod">
          <ac:chgData name="横内 信次" userId="dccbcea10641fb32" providerId="LiveId" clId="{6033468F-0DEE-49ED-94EA-A4AA609135D2}" dt="2020-04-14T13:21:05.900" v="1592" actId="478"/>
          <ac:picMkLst>
            <pc:docMk/>
            <pc:sldMk cId="676905439" sldId="259"/>
            <ac:picMk id="1026" creationId="{946766D0-77C9-4DF5-A2A1-18DD680A3B0D}"/>
          </ac:picMkLst>
        </pc:picChg>
        <pc:picChg chg="add mod">
          <ac:chgData name="横内 信次" userId="dccbcea10641fb32" providerId="LiveId" clId="{6033468F-0DEE-49ED-94EA-A4AA609135D2}" dt="2020-04-14T13:48:53.986" v="2645" actId="1035"/>
          <ac:picMkLst>
            <pc:docMk/>
            <pc:sldMk cId="676905439" sldId="259"/>
            <ac:picMk id="1028" creationId="{3C8DF073-88D5-4434-B3B2-CA4111C54A45}"/>
          </ac:picMkLst>
        </pc:picChg>
        <pc:picChg chg="add mod">
          <ac:chgData name="横内 信次" userId="dccbcea10641fb32" providerId="LiveId" clId="{6033468F-0DEE-49ED-94EA-A4AA609135D2}" dt="2020-04-14T13:48:53.986" v="2645" actId="1035"/>
          <ac:picMkLst>
            <pc:docMk/>
            <pc:sldMk cId="676905439" sldId="259"/>
            <ac:picMk id="1030" creationId="{D79BAF6B-C86F-4076-9360-69B09BD01B43}"/>
          </ac:picMkLst>
        </pc:picChg>
      </pc:sldChg>
      <pc:sldChg chg="new">
        <pc:chgData name="横内 信次" userId="dccbcea10641fb32" providerId="LiveId" clId="{6033468F-0DEE-49ED-94EA-A4AA609135D2}" dt="2020-04-14T10:39:00.361" v="260" actId="680"/>
        <pc:sldMkLst>
          <pc:docMk/>
          <pc:sldMk cId="3125336076" sldId="260"/>
        </pc:sldMkLst>
      </pc:sldChg>
      <pc:sldChg chg="addSp modSp new">
        <pc:chgData name="横内 信次" userId="dccbcea10641fb32" providerId="LiveId" clId="{6033468F-0DEE-49ED-94EA-A4AA609135D2}" dt="2020-04-14T14:10:55.562" v="3087"/>
        <pc:sldMkLst>
          <pc:docMk/>
          <pc:sldMk cId="515902454" sldId="261"/>
        </pc:sldMkLst>
        <pc:spChg chg="mod">
          <ac:chgData name="横内 信次" userId="dccbcea10641fb32" providerId="LiveId" clId="{6033468F-0DEE-49ED-94EA-A4AA609135D2}" dt="2020-04-14T14:10:55.562" v="3087"/>
          <ac:spMkLst>
            <pc:docMk/>
            <pc:sldMk cId="515902454" sldId="261"/>
            <ac:spMk id="2" creationId="{001846AF-25E4-4589-9917-61E166CA080F}"/>
          </ac:spMkLst>
        </pc:spChg>
        <pc:spChg chg="mod">
          <ac:chgData name="横内 信次" userId="dccbcea10641fb32" providerId="LiveId" clId="{6033468F-0DEE-49ED-94EA-A4AA609135D2}" dt="2020-04-14T14:06:15.903" v="3059" actId="1076"/>
          <ac:spMkLst>
            <pc:docMk/>
            <pc:sldMk cId="515902454" sldId="261"/>
            <ac:spMk id="3" creationId="{3E415590-F578-4E31-9851-5C179938EEEA}"/>
          </ac:spMkLst>
        </pc:spChg>
        <pc:picChg chg="add mod">
          <ac:chgData name="横内 信次" userId="dccbcea10641fb32" providerId="LiveId" clId="{6033468F-0DEE-49ED-94EA-A4AA609135D2}" dt="2020-04-14T14:07:48.970" v="3071" actId="1076"/>
          <ac:picMkLst>
            <pc:docMk/>
            <pc:sldMk cId="515902454" sldId="261"/>
            <ac:picMk id="4" creationId="{AA507E4D-13C2-4B6F-86AA-F7AA5D36871D}"/>
          </ac:picMkLst>
        </pc:picChg>
        <pc:picChg chg="add mod">
          <ac:chgData name="横内 信次" userId="dccbcea10641fb32" providerId="LiveId" clId="{6033468F-0DEE-49ED-94EA-A4AA609135D2}" dt="2020-04-14T14:07:54.731" v="3072" actId="1076"/>
          <ac:picMkLst>
            <pc:docMk/>
            <pc:sldMk cId="515902454" sldId="261"/>
            <ac:picMk id="5" creationId="{F93093F8-8B03-4BF4-A0DA-8969CCAA7245}"/>
          </ac:picMkLst>
        </pc:picChg>
        <pc:picChg chg="add mod">
          <ac:chgData name="横内 信次" userId="dccbcea10641fb32" providerId="LiveId" clId="{6033468F-0DEE-49ED-94EA-A4AA609135D2}" dt="2020-04-14T14:07:54.731" v="3072" actId="1076"/>
          <ac:picMkLst>
            <pc:docMk/>
            <pc:sldMk cId="515902454" sldId="261"/>
            <ac:picMk id="6" creationId="{B3C9ED3E-63EA-4F3C-9A8D-08EB25102A23}"/>
          </ac:picMkLst>
        </pc:picChg>
        <pc:picChg chg="add mod">
          <ac:chgData name="横内 信次" userId="dccbcea10641fb32" providerId="LiveId" clId="{6033468F-0DEE-49ED-94EA-A4AA609135D2}" dt="2020-04-14T14:07:42.100" v="3069" actId="571"/>
          <ac:picMkLst>
            <pc:docMk/>
            <pc:sldMk cId="515902454" sldId="261"/>
            <ac:picMk id="7" creationId="{F2470CC8-8D37-4579-A146-370926D6DEF5}"/>
          </ac:picMkLst>
        </pc:picChg>
        <pc:picChg chg="add mod">
          <ac:chgData name="横内 信次" userId="dccbcea10641fb32" providerId="LiveId" clId="{6033468F-0DEE-49ED-94EA-A4AA609135D2}" dt="2020-04-14T14:07:42.100" v="3069" actId="571"/>
          <ac:picMkLst>
            <pc:docMk/>
            <pc:sldMk cId="515902454" sldId="261"/>
            <ac:picMk id="8" creationId="{98EE8ED4-7BC8-4B49-880B-ED9948C3A258}"/>
          </ac:picMkLst>
        </pc:picChg>
      </pc:sldChg>
      <pc:sldChg chg="modSp new">
        <pc:chgData name="横内 信次" userId="dccbcea10641fb32" providerId="LiveId" clId="{6033468F-0DEE-49ED-94EA-A4AA609135D2}" dt="2020-04-14T14:12:21.219" v="3206"/>
        <pc:sldMkLst>
          <pc:docMk/>
          <pc:sldMk cId="972292374" sldId="262"/>
        </pc:sldMkLst>
        <pc:spChg chg="mod">
          <ac:chgData name="横内 信次" userId="dccbcea10641fb32" providerId="LiveId" clId="{6033468F-0DEE-49ED-94EA-A4AA609135D2}" dt="2020-04-14T14:12:21.219" v="3206"/>
          <ac:spMkLst>
            <pc:docMk/>
            <pc:sldMk cId="972292374" sldId="262"/>
            <ac:spMk id="2" creationId="{ECB16AA4-F006-4D6F-8E1C-E2C884F7CBA4}"/>
          </ac:spMkLst>
        </pc:spChg>
      </pc:sldChg>
      <pc:sldChg chg="modSp add">
        <pc:chgData name="横内 信次" userId="dccbcea10641fb32" providerId="LiveId" clId="{6033468F-0DEE-49ED-94EA-A4AA609135D2}" dt="2020-04-14T14:13:17.308" v="3238"/>
        <pc:sldMkLst>
          <pc:docMk/>
          <pc:sldMk cId="2208492482" sldId="263"/>
        </pc:sldMkLst>
        <pc:spChg chg="mod">
          <ac:chgData name="横内 信次" userId="dccbcea10641fb32" providerId="LiveId" clId="{6033468F-0DEE-49ED-94EA-A4AA609135D2}" dt="2020-04-14T14:13:17.308" v="3238"/>
          <ac:spMkLst>
            <pc:docMk/>
            <pc:sldMk cId="2208492482" sldId="263"/>
            <ac:spMk id="2" creationId="{ECB16AA4-F006-4D6F-8E1C-E2C884F7CBA4}"/>
          </ac:spMkLst>
        </pc:spChg>
      </pc:sldChg>
      <pc:sldMasterChg chg="addSp delSp modSp modSldLayout">
        <pc:chgData name="横内 信次" userId="dccbcea10641fb32" providerId="LiveId" clId="{6033468F-0DEE-49ED-94EA-A4AA609135D2}" dt="2020-04-14T10:35:23.368" v="128" actId="403"/>
        <pc:sldMasterMkLst>
          <pc:docMk/>
          <pc:sldMasterMk cId="0" sldId="2147483840"/>
        </pc:sldMasterMkLst>
        <pc:spChg chg="mod">
          <ac:chgData name="横内 信次" userId="dccbcea10641fb32" providerId="LiveId" clId="{6033468F-0DEE-49ED-94EA-A4AA609135D2}" dt="2020-04-14T10:33:28.099" v="115" actId="113"/>
          <ac:spMkLst>
            <pc:docMk/>
            <pc:sldMasterMk cId="0" sldId="2147483840"/>
            <ac:spMk id="2" creationId="{00000000-0000-0000-0000-000000000000}"/>
          </ac:spMkLst>
        </pc:spChg>
        <pc:spChg chg="mod">
          <ac:chgData name="横内 信次" userId="dccbcea10641fb32" providerId="LiveId" clId="{6033468F-0DEE-49ED-94EA-A4AA609135D2}" dt="2020-04-14T10:33:19.732" v="113" actId="403"/>
          <ac:spMkLst>
            <pc:docMk/>
            <pc:sldMasterMk cId="0" sldId="2147483840"/>
            <ac:spMk id="3" creationId="{00000000-0000-0000-0000-000000000000}"/>
          </ac:spMkLst>
        </pc:spChg>
        <pc:picChg chg="add del mod">
          <ac:chgData name="横内 信次" userId="dccbcea10641fb32" providerId="LiveId" clId="{6033468F-0DEE-49ED-94EA-A4AA609135D2}" dt="2020-04-14T10:34:35.004" v="120" actId="21"/>
          <ac:picMkLst>
            <pc:docMk/>
            <pc:sldMasterMk cId="0" sldId="2147483840"/>
            <ac:picMk id="11" creationId="{52E94386-61C8-40D8-B0EA-7063A56742D2}"/>
          </ac:picMkLst>
        </pc:picChg>
        <pc:picChg chg="add del mod">
          <ac:chgData name="横内 信次" userId="dccbcea10641fb32" providerId="LiveId" clId="{6033468F-0DEE-49ED-94EA-A4AA609135D2}" dt="2020-04-14T10:34:35.004" v="120" actId="21"/>
          <ac:picMkLst>
            <pc:docMk/>
            <pc:sldMasterMk cId="0" sldId="2147483840"/>
            <ac:picMk id="13" creationId="{5D776C7C-06B1-4552-B7B9-0C35F80FC348}"/>
          </ac:picMkLst>
        </pc:picChg>
        <pc:picChg chg="add del mod">
          <ac:chgData name="横内 信次" userId="dccbcea10641fb32" providerId="LiveId" clId="{6033468F-0DEE-49ED-94EA-A4AA609135D2}" dt="2020-04-14T10:28:58.244" v="61" actId="478"/>
          <ac:picMkLst>
            <pc:docMk/>
            <pc:sldMasterMk cId="0" sldId="2147483840"/>
            <ac:picMk id="15" creationId="{1420B86A-6F9C-4DAD-BBCD-0367C5D9F980}"/>
          </ac:picMkLst>
        </pc:picChg>
        <pc:picChg chg="add del mod">
          <ac:chgData name="横内 信次" userId="dccbcea10641fb32" providerId="LiveId" clId="{6033468F-0DEE-49ED-94EA-A4AA609135D2}" dt="2020-04-14T10:29:09.198" v="63" actId="478"/>
          <ac:picMkLst>
            <pc:docMk/>
            <pc:sldMasterMk cId="0" sldId="2147483840"/>
            <ac:picMk id="17" creationId="{BA4573BD-98D3-40FB-A6FA-31AA523267B8}"/>
          </ac:picMkLst>
        </pc:picChg>
        <pc:picChg chg="add del mod modCrop">
          <ac:chgData name="横内 信次" userId="dccbcea10641fb32" providerId="LiveId" clId="{6033468F-0DEE-49ED-94EA-A4AA609135D2}" dt="2020-04-14T10:34:35.004" v="120" actId="21"/>
          <ac:picMkLst>
            <pc:docMk/>
            <pc:sldMasterMk cId="0" sldId="2147483840"/>
            <ac:picMk id="19" creationId="{3E9A10D6-98F5-4073-88D2-2710A2B67783}"/>
          </ac:picMkLst>
        </pc:picChg>
        <pc:picChg chg="add">
          <ac:chgData name="横内 信次" userId="dccbcea10641fb32" providerId="LiveId" clId="{6033468F-0DEE-49ED-94EA-A4AA609135D2}" dt="2020-04-14T10:34:36.221" v="121"/>
          <ac:picMkLst>
            <pc:docMk/>
            <pc:sldMasterMk cId="0" sldId="2147483840"/>
            <ac:picMk id="20" creationId="{EB86E2C4-468D-4A7B-B3E9-3DBEEA9DE958}"/>
          </ac:picMkLst>
        </pc:picChg>
        <pc:picChg chg="add">
          <ac:chgData name="横内 信次" userId="dccbcea10641fb32" providerId="LiveId" clId="{6033468F-0DEE-49ED-94EA-A4AA609135D2}" dt="2020-04-14T10:34:36.221" v="121"/>
          <ac:picMkLst>
            <pc:docMk/>
            <pc:sldMasterMk cId="0" sldId="2147483840"/>
            <ac:picMk id="21" creationId="{F3F50551-D677-49A4-A446-6C7585CD6DA4}"/>
          </ac:picMkLst>
        </pc:picChg>
        <pc:picChg chg="add">
          <ac:chgData name="横内 信次" userId="dccbcea10641fb32" providerId="LiveId" clId="{6033468F-0DEE-49ED-94EA-A4AA609135D2}" dt="2020-04-14T10:34:36.221" v="121"/>
          <ac:picMkLst>
            <pc:docMk/>
            <pc:sldMasterMk cId="0" sldId="2147483840"/>
            <ac:picMk id="22" creationId="{087E7841-E288-4373-BAE2-27A33D3FB8CA}"/>
          </ac:picMkLst>
        </pc:picChg>
        <pc:sldLayoutChg chg="addSp delSp modSp">
          <pc:chgData name="横内 信次" userId="dccbcea10641fb32" providerId="LiveId" clId="{6033468F-0DEE-49ED-94EA-A4AA609135D2}" dt="2020-04-14T10:35:23.368" v="128" actId="403"/>
          <pc:sldLayoutMkLst>
            <pc:docMk/>
            <pc:sldMasterMk cId="0" sldId="2147483840"/>
            <pc:sldLayoutMk cId="0" sldId="2147483841"/>
          </pc:sldLayoutMkLst>
          <pc:spChg chg="mod">
            <ac:chgData name="横内 信次" userId="dccbcea10641fb32" providerId="LiveId" clId="{6033468F-0DEE-49ED-94EA-A4AA609135D2}" dt="2020-04-14T10:35:15.254" v="126" actId="14100"/>
            <ac:spMkLst>
              <pc:docMk/>
              <pc:sldMasterMk cId="0" sldId="2147483840"/>
              <pc:sldLayoutMk cId="0" sldId="2147483841"/>
              <ac:spMk id="2" creationId="{00000000-0000-0000-0000-000000000000}"/>
            </ac:spMkLst>
          </pc:spChg>
          <pc:spChg chg="add del mod">
            <ac:chgData name="横内 信次" userId="dccbcea10641fb32" providerId="LiveId" clId="{6033468F-0DEE-49ED-94EA-A4AA609135D2}" dt="2020-04-14T10:35:23.368" v="128" actId="403"/>
            <ac:spMkLst>
              <pc:docMk/>
              <pc:sldMasterMk cId="0" sldId="2147483840"/>
              <pc:sldLayoutMk cId="0" sldId="2147483841"/>
              <ac:spMk id="3" creationId="{00000000-0000-0000-0000-000000000000}"/>
            </ac:spMkLst>
          </pc:spChg>
          <pc:picChg chg="add">
            <ac:chgData name="横内 信次" userId="dccbcea10641fb32" providerId="LiveId" clId="{6033468F-0DEE-49ED-94EA-A4AA609135D2}" dt="2020-04-14T10:34:40.063" v="122"/>
            <ac:picMkLst>
              <pc:docMk/>
              <pc:sldMasterMk cId="0" sldId="2147483840"/>
              <pc:sldLayoutMk cId="0" sldId="2147483841"/>
              <ac:picMk id="13" creationId="{0D653668-2268-41F8-9B86-C08123A15A28}"/>
            </ac:picMkLst>
          </pc:picChg>
          <pc:picChg chg="add">
            <ac:chgData name="横内 信次" userId="dccbcea10641fb32" providerId="LiveId" clId="{6033468F-0DEE-49ED-94EA-A4AA609135D2}" dt="2020-04-14T10:34:40.063" v="122"/>
            <ac:picMkLst>
              <pc:docMk/>
              <pc:sldMasterMk cId="0" sldId="2147483840"/>
              <pc:sldLayoutMk cId="0" sldId="2147483841"/>
              <ac:picMk id="14" creationId="{3FBEDE2B-D9C4-4A60-AB18-191CD2561F96}"/>
            </ac:picMkLst>
          </pc:picChg>
          <pc:picChg chg="add">
            <ac:chgData name="横内 信次" userId="dccbcea10641fb32" providerId="LiveId" clId="{6033468F-0DEE-49ED-94EA-A4AA609135D2}" dt="2020-04-14T10:34:40.063" v="122"/>
            <ac:picMkLst>
              <pc:docMk/>
              <pc:sldMasterMk cId="0" sldId="2147483840"/>
              <pc:sldLayoutMk cId="0" sldId="2147483841"/>
              <ac:picMk id="15" creationId="{F78F3488-AD6C-463A-8A20-C2702106D0D6}"/>
            </ac:picMkLst>
          </pc:picChg>
        </pc:sldLayoutChg>
      </pc:sldMasterChg>
    </pc:docChg>
  </pc:docChgLst>
</pc:chgInfo>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F49BD9-8880-C843-AE1A-41FF85AA27D6}" type="datetimeFigureOut">
              <a:rPr kumimoji="1" lang="ja-JP" altLang="en-US" smtClean="0"/>
              <a:t>2020/4/26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A94497-2230-1443-8569-5C033666F86C}" type="slidenum">
              <a:rPr kumimoji="1" lang="ja-JP" altLang="en-US" smtClean="0"/>
              <a:t>‹#›</a:t>
            </a:fld>
            <a:endParaRPr kumimoji="1" lang="ja-JP" altLang="en-US"/>
          </a:p>
        </p:txBody>
      </p:sp>
    </p:spTree>
    <p:extLst>
      <p:ext uri="{BB962C8B-B14F-4D97-AF65-F5344CB8AC3E}">
        <p14:creationId xmlns:p14="http://schemas.microsoft.com/office/powerpoint/2010/main" val="31354106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58A94497-2230-1443-8569-5C033666F86C}" type="slidenum">
              <a:rPr kumimoji="1" lang="ja-JP" altLang="en-US" smtClean="0"/>
              <a:t>8</a:t>
            </a:fld>
            <a:endParaRPr kumimoji="1" lang="ja-JP" altLang="en-US"/>
          </a:p>
        </p:txBody>
      </p:sp>
    </p:spTree>
    <p:extLst>
      <p:ext uri="{BB962C8B-B14F-4D97-AF65-F5344CB8AC3E}">
        <p14:creationId xmlns:p14="http://schemas.microsoft.com/office/powerpoint/2010/main" val="129307677"/>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2.wdp"/><Relationship Id="rId7" Type="http://schemas.openxmlformats.org/officeDocument/2006/relationships/image" Target="../media/image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3.png"/><Relationship Id="rId5" Type="http://schemas.microsoft.com/office/2007/relationships/hdphoto" Target="../media/hdphoto1.wdp"/><Relationship Id="rId10" Type="http://schemas.openxmlformats.org/officeDocument/2006/relationships/image" Target="../media/image7.png"/><Relationship Id="rId4" Type="http://schemas.openxmlformats.org/officeDocument/2006/relationships/image" Target="../media/image8.png"/><Relationship Id="rId9" Type="http://schemas.openxmlformats.org/officeDocument/2006/relationships/image" Target="../media/image6.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タイトル スライド">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2627959"/>
          </a:xfrm>
        </p:spPr>
        <p:txBody>
          <a:bodyPr anchor="ctr">
            <a:noAutofit/>
          </a:bodyPr>
          <a:lstStyle>
            <a:lvl1pPr algn="l">
              <a:lnSpc>
                <a:spcPct val="80000"/>
              </a:lnSpc>
              <a:defRPr sz="4000" cap="all" baseline="0">
                <a:blipFill dpi="0" rotWithShape="1">
                  <a:blip r:embed="rId4"/>
                  <a:srcRect/>
                  <a:tile tx="6350" ty="-127000" sx="65000" sy="64000" flip="none" algn="tl"/>
                </a:blipFill>
              </a:defRPr>
            </a:lvl1pPr>
          </a:lstStyle>
          <a:p>
            <a:r>
              <a:rPr lang="ja-JP" altLang="en-US" dirty="0"/>
              <a:t>マスター タイトルの書式設定</a:t>
            </a:r>
            <a:endParaRPr lang="en-US" dirty="0"/>
          </a:p>
        </p:txBody>
      </p:sp>
      <p:sp>
        <p:nvSpPr>
          <p:cNvPr id="3" name="Subtitle 2"/>
          <p:cNvSpPr>
            <a:spLocks noGrp="1"/>
          </p:cNvSpPr>
          <p:nvPr>
            <p:ph type="subTitle" idx="1"/>
          </p:nvPr>
        </p:nvSpPr>
        <p:spPr>
          <a:xfrm>
            <a:off x="1069848" y="4530436"/>
            <a:ext cx="7891272" cy="928532"/>
          </a:xfrm>
        </p:spPr>
        <p:txBody>
          <a:bodyPr>
            <a:normAutofit/>
          </a:bodyPr>
          <a:lstStyle>
            <a:lvl1pPr marL="0" indent="0" algn="l">
              <a:buNone/>
              <a:defRPr sz="2400" b="1">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dirty="0"/>
              <a:pPr/>
              <a:t>‹#›</a:t>
            </a:fld>
            <a:endParaRPr lang="en-US" dirty="0"/>
          </a:p>
        </p:txBody>
      </p:sp>
      <p:pic>
        <p:nvPicPr>
          <p:cNvPr id="13" name="グラフィックス 12">
            <a:extLst>
              <a:ext uri="{FF2B5EF4-FFF2-40B4-BE49-F238E27FC236}">
                <a16:creationId xmlns:a16="http://schemas.microsoft.com/office/drawing/2014/main" id="{0D653668-2268-41F8-9B86-C08123A15A28}"/>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429107" y="129994"/>
            <a:ext cx="3048915" cy="210270"/>
          </a:xfrm>
          <a:prstGeom prst="rect">
            <a:avLst/>
          </a:prstGeom>
        </p:spPr>
      </p:pic>
      <p:pic>
        <p:nvPicPr>
          <p:cNvPr id="14" name="グラフィックス 13">
            <a:extLst>
              <a:ext uri="{FF2B5EF4-FFF2-40B4-BE49-F238E27FC236}">
                <a16:creationId xmlns:a16="http://schemas.microsoft.com/office/drawing/2014/main" id="{3FBEDE2B-D9C4-4A60-AB18-191CD2561F96}"/>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927408" y="440848"/>
            <a:ext cx="1466850" cy="180975"/>
          </a:xfrm>
          <a:prstGeom prst="rect">
            <a:avLst/>
          </a:prstGeom>
        </p:spPr>
      </p:pic>
      <p:pic>
        <p:nvPicPr>
          <p:cNvPr id="15" name="図 14" descr="木, ワイヤー, フェンス が含まれている画像&#10;&#10;自動的に生成された説明">
            <a:extLst>
              <a:ext uri="{FF2B5EF4-FFF2-40B4-BE49-F238E27FC236}">
                <a16:creationId xmlns:a16="http://schemas.microsoft.com/office/drawing/2014/main" id="{F78F3488-AD6C-463A-8A20-C2702106D0D6}"/>
              </a:ext>
            </a:extLst>
          </p:cNvPr>
          <p:cNvPicPr>
            <a:picLocks noChangeAspect="1"/>
          </p:cNvPicPr>
          <p:nvPr userDrawn="1"/>
        </p:nvPicPr>
        <p:blipFill rotWithShape="1">
          <a:blip r:embed="rId10"/>
          <a:srcRect l="23316" t="18683" r="20519" b="16545"/>
          <a:stretch/>
        </p:blipFill>
        <p:spPr>
          <a:xfrm>
            <a:off x="11538885" y="0"/>
            <a:ext cx="640080" cy="738171"/>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cap="none" baseline="0"/>
            </a:lvl1pPr>
          </a:lstStyle>
          <a:p>
            <a:endParaRPr lang="en-US" dirty="0"/>
          </a:p>
        </p:txBody>
      </p:sp>
      <p:sp>
        <p:nvSpPr>
          <p:cNvPr id="3" name="Content Placeholder 2"/>
          <p:cNvSpPr>
            <a:spLocks noGrp="1"/>
          </p:cNvSpPr>
          <p:nvPr>
            <p:ph idx="1"/>
          </p:nvPr>
        </p:nvSpPr>
        <p:spPr/>
        <p:txBody>
          <a:bodyPr/>
          <a:lstStyle>
            <a:lvl4pPr>
              <a:defRPr sz="1600"/>
            </a:lvl4pPr>
            <a:lvl5pPr>
              <a:defRPr sz="1600"/>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8593667" y="6272784"/>
            <a:ext cx="2644309" cy="365125"/>
          </a:xfrm>
        </p:spPr>
        <p:txBody>
          <a:bodyPr/>
          <a:lstStyle/>
          <a:p>
            <a:fld id="{C6F822A4-8DA6-4447-9B1F-C5DB58435268}" type="datetimeFigureOut">
              <a:rPr lang="en-US" dirty="0"/>
              <a:t>4/26/20</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dirty="0"/>
              <a:t>4/26/20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dirty="0"/>
              <a:t>4/26/20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dirty="0"/>
              <a:t>4/26/20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dirty="0"/>
              <a:t>4/26/20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ja-JP" altLang="en-US"/>
              <a:t>マスター タイトルの書式設定</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A16AA21-1863-4931-97CB-99D0A168701B}" type="datetimeFigureOut">
              <a:rPr lang="en-US" dirty="0"/>
              <a:t>4/26/20</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772C379-9A7C-4C87-A116-CBE9F58B04C5}" type="datetimeFigureOut">
              <a:rPr lang="en-US" dirty="0"/>
              <a:t>4/26/20</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18" Type="http://schemas.openxmlformats.org/officeDocument/2006/relationships/image" Target="../media/image6.sv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svg"/><Relationship Id="rId20"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image" Target="../media/image7.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2015" y="484632"/>
            <a:ext cx="10862243" cy="679150"/>
          </a:xfrm>
          <a:prstGeom prst="rect">
            <a:avLst/>
          </a:prstGeom>
        </p:spPr>
        <p:txBody>
          <a:bodyPr vert="horz" lIns="91440" tIns="45720" rIns="91440" bIns="45720" rtlCol="0" anchor="ctr">
            <a:no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532015" y="1308150"/>
            <a:ext cx="11006870" cy="4864050"/>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8664C608-40B1-4030-A28D-5B74BC98ADCE}" type="datetimeFigureOut">
              <a:rPr lang="en-US" dirty="0"/>
              <a:t>4/26/20</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dirty="0"/>
              <a:pPr/>
              <a:t>‹#›</a:t>
            </a:fld>
            <a:endParaRPr lang="en-US" dirty="0"/>
          </a:p>
        </p:txBody>
      </p:sp>
      <p:pic>
        <p:nvPicPr>
          <p:cNvPr id="20" name="グラフィックス 19">
            <a:extLst>
              <a:ext uri="{FF2B5EF4-FFF2-40B4-BE49-F238E27FC236}">
                <a16:creationId xmlns:a16="http://schemas.microsoft.com/office/drawing/2014/main" id="{EB86E2C4-468D-4A7B-B3E9-3DBEEA9DE958}"/>
              </a:ext>
            </a:extLst>
          </p:cNvPr>
          <p:cNvPicPr>
            <a:picLocks noChangeAspect="1"/>
          </p:cNvPicPr>
          <p:nvPr userDrawn="1"/>
        </p:nvPicPr>
        <p:blipFill>
          <a:blip r:embed="rId15">
            <a:extLst>
              <a:ext uri="{96DAC541-7B7A-43D3-8B79-37D633B846F1}">
                <asvg:svgBlip xmlns:asvg="http://schemas.microsoft.com/office/drawing/2016/SVG/main" r:embed="rId16"/>
              </a:ext>
            </a:extLst>
          </a:blip>
          <a:stretch>
            <a:fillRect/>
          </a:stretch>
        </p:blipFill>
        <p:spPr>
          <a:xfrm>
            <a:off x="8429107" y="129994"/>
            <a:ext cx="3048915" cy="210270"/>
          </a:xfrm>
          <a:prstGeom prst="rect">
            <a:avLst/>
          </a:prstGeom>
        </p:spPr>
      </p:pic>
      <p:pic>
        <p:nvPicPr>
          <p:cNvPr id="21" name="グラフィックス 20">
            <a:extLst>
              <a:ext uri="{FF2B5EF4-FFF2-40B4-BE49-F238E27FC236}">
                <a16:creationId xmlns:a16="http://schemas.microsoft.com/office/drawing/2014/main" id="{F3F50551-D677-49A4-A446-6C7585CD6DA4}"/>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9927408" y="440848"/>
            <a:ext cx="1466850" cy="180975"/>
          </a:xfrm>
          <a:prstGeom prst="rect">
            <a:avLst/>
          </a:prstGeom>
        </p:spPr>
      </p:pic>
      <p:pic>
        <p:nvPicPr>
          <p:cNvPr id="22" name="図 21" descr="木, ワイヤー, フェンス が含まれている画像&#10;&#10;自動的に生成された説明">
            <a:extLst>
              <a:ext uri="{FF2B5EF4-FFF2-40B4-BE49-F238E27FC236}">
                <a16:creationId xmlns:a16="http://schemas.microsoft.com/office/drawing/2014/main" id="{087E7841-E288-4373-BAE2-27A33D3FB8CA}"/>
              </a:ext>
            </a:extLst>
          </p:cNvPr>
          <p:cNvPicPr>
            <a:picLocks noChangeAspect="1"/>
          </p:cNvPicPr>
          <p:nvPr userDrawn="1"/>
        </p:nvPicPr>
        <p:blipFill rotWithShape="1">
          <a:blip r:embed="rId19"/>
          <a:srcRect l="23316" t="18683" r="20519" b="16545"/>
          <a:stretch/>
        </p:blipFill>
        <p:spPr>
          <a:xfrm>
            <a:off x="11538885" y="0"/>
            <a:ext cx="640080" cy="738171"/>
          </a:xfrm>
          <a:prstGeom prst="rect">
            <a:avLst/>
          </a:prstGeom>
        </p:spPr>
      </p:pic>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kumimoji="1" sz="4000" b="1" kern="1200" cap="all" baseline="0">
          <a:blipFill>
            <a:blip r:embed="rId20">
              <a:extLst>
                <a:ext uri="{28A0092B-C50C-407E-A947-70E740481C1C}">
                  <a14:useLocalDpi xmlns:a14="http://schemas.microsoft.com/office/drawing/2010/main" val="0"/>
                </a:ext>
              </a:extLst>
            </a:blip>
            <a:tile tx="6350" ty="-127000" sx="65000" sy="64000" flip="none" algn="tl"/>
          </a:blipFill>
          <a:latin typeface="Meiryo UI" panose="020B0604030504040204" pitchFamily="50" charset="-128"/>
          <a:ea typeface="Meiryo UI" panose="020B0604030504040204" pitchFamily="50" charset="-128"/>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kumimoji="1" sz="2400" kern="1200">
          <a:solidFill>
            <a:schemeClr val="tx1"/>
          </a:solidFill>
          <a:latin typeface="Meiryo UI" panose="020B0604030504040204" pitchFamily="50" charset="-128"/>
          <a:ea typeface="Meiryo UI" panose="020B0604030504040204" pitchFamily="50" charset="-128"/>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kumimoji="1" sz="2000" kern="1200">
          <a:solidFill>
            <a:schemeClr val="tx1"/>
          </a:solidFill>
          <a:latin typeface="Meiryo UI" panose="020B0604030504040204" pitchFamily="50" charset="-128"/>
          <a:ea typeface="Meiryo UI" panose="020B0604030504040204" pitchFamily="50" charset="-128"/>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kumimoji="1"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kumimoji="1"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kumimoji="1"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hyperlink" Target="https://www.web-jozu.com/python/python-at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hyperlink" Target="https://remonote.jp/python-atom-runner"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127.0.0.1:5000/"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2.xml"/><Relationship Id="rId5" Type="http://schemas.openxmlformats.org/officeDocument/2006/relationships/image" Target="../media/image21.tiff"/><Relationship Id="rId4" Type="http://schemas.openxmlformats.org/officeDocument/2006/relationships/image" Target="../media/image20.tif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altLang="ja-JP" sz="5400" dirty="0"/>
              <a:t>GS-GEN3.0</a:t>
            </a:r>
            <a:r>
              <a:rPr lang="ja-JP" altLang="en-US" sz="5400" dirty="0"/>
              <a:t> ユーザーガイド</a:t>
            </a:r>
            <a:endParaRPr lang="en-US" sz="5400" dirty="0"/>
          </a:p>
        </p:txBody>
      </p:sp>
    </p:spTree>
    <p:extLst>
      <p:ext uri="{BB962C8B-B14F-4D97-AF65-F5344CB8AC3E}">
        <p14:creationId xmlns:p14="http://schemas.microsoft.com/office/powerpoint/2010/main" val="38793463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B3C930A-65CB-594C-9781-81AB56DA3B01}"/>
              </a:ext>
            </a:extLst>
          </p:cNvPr>
          <p:cNvSpPr>
            <a:spLocks noGrp="1"/>
          </p:cNvSpPr>
          <p:nvPr>
            <p:ph type="title"/>
          </p:nvPr>
        </p:nvSpPr>
        <p:spPr/>
        <p:txBody>
          <a:bodyPr/>
          <a:lstStyle/>
          <a:p>
            <a:r>
              <a:rPr kumimoji="1" lang="en-US" altLang="ja-JP" dirty="0"/>
              <a:t>Appendix</a:t>
            </a:r>
            <a:endParaRPr kumimoji="1" lang="ja-JP" altLang="en-US"/>
          </a:p>
        </p:txBody>
      </p:sp>
    </p:spTree>
    <p:extLst>
      <p:ext uri="{BB962C8B-B14F-4D97-AF65-F5344CB8AC3E}">
        <p14:creationId xmlns:p14="http://schemas.microsoft.com/office/powerpoint/2010/main" val="6990542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7C04CD-32E1-42E8-89CF-AD25EBA31DEA}"/>
              </a:ext>
            </a:extLst>
          </p:cNvPr>
          <p:cNvSpPr>
            <a:spLocks noGrp="1"/>
          </p:cNvSpPr>
          <p:nvPr>
            <p:ph type="title"/>
          </p:nvPr>
        </p:nvSpPr>
        <p:spPr/>
        <p:txBody>
          <a:bodyPr>
            <a:normAutofit/>
          </a:bodyPr>
          <a:lstStyle/>
          <a:p>
            <a:r>
              <a:rPr lang="en-US" altLang="ja-JP" dirty="0"/>
              <a:t>GS-GEN2.x</a:t>
            </a:r>
            <a:r>
              <a:rPr lang="ja-JP" altLang="en-US"/>
              <a:t>との差分 </a:t>
            </a:r>
            <a:endParaRPr kumimoji="1" lang="ja-JP" altLang="en-US" dirty="0"/>
          </a:p>
        </p:txBody>
      </p:sp>
      <p:sp>
        <p:nvSpPr>
          <p:cNvPr id="3" name="コンテンツ プレースホルダー 2">
            <a:extLst>
              <a:ext uri="{FF2B5EF4-FFF2-40B4-BE49-F238E27FC236}">
                <a16:creationId xmlns:a16="http://schemas.microsoft.com/office/drawing/2014/main" id="{3ED51CCD-EEA4-4AC3-955E-8551A4402DA2}"/>
              </a:ext>
            </a:extLst>
          </p:cNvPr>
          <p:cNvSpPr>
            <a:spLocks noGrp="1"/>
          </p:cNvSpPr>
          <p:nvPr>
            <p:ph idx="1"/>
          </p:nvPr>
        </p:nvSpPr>
        <p:spPr/>
        <p:txBody>
          <a:bodyPr/>
          <a:lstStyle/>
          <a:p>
            <a:r>
              <a:rPr lang="en-US" altLang="ja-JP" dirty="0" err="1"/>
              <a:t>gs-table.xls</a:t>
            </a:r>
            <a:r>
              <a:rPr lang="ja-JP" altLang="en-US"/>
              <a:t> → </a:t>
            </a:r>
            <a:r>
              <a:rPr lang="en-US" altLang="ja-JP" dirty="0" err="1"/>
              <a:t>gs-table.xlsx</a:t>
            </a:r>
            <a:endParaRPr lang="en-US" altLang="ja-JP" dirty="0"/>
          </a:p>
          <a:p>
            <a:r>
              <a:rPr kumimoji="1" lang="en-US" altLang="ja-JP" dirty="0" err="1"/>
              <a:t>zaiko</a:t>
            </a:r>
            <a:r>
              <a:rPr kumimoji="1" lang="ja-JP" altLang="en-US"/>
              <a:t>シートの最終行の</a:t>
            </a:r>
            <a:r>
              <a:rPr kumimoji="1" lang="en-US" altLang="ja-JP" dirty="0"/>
              <a:t>END</a:t>
            </a:r>
            <a:r>
              <a:rPr kumimoji="1" lang="ja-JP" altLang="en-US"/>
              <a:t>を削除</a:t>
            </a:r>
            <a:endParaRPr kumimoji="1" lang="en-US" altLang="ja-JP" dirty="0"/>
          </a:p>
          <a:p>
            <a:r>
              <a:rPr kumimoji="1" lang="ja-JP" altLang="en-US"/>
              <a:t>在庫リスト中の</a:t>
            </a:r>
            <a:r>
              <a:rPr kumimoji="1" lang="en-US" altLang="ja-JP" dirty="0"/>
              <a:t>MORE</a:t>
            </a:r>
            <a:r>
              <a:rPr kumimoji="1" lang="ja-JP" altLang="en-US"/>
              <a:t>削除</a:t>
            </a:r>
            <a:endParaRPr kumimoji="1" lang="en-US" altLang="ja-JP" dirty="0"/>
          </a:p>
          <a:p>
            <a:r>
              <a:rPr lang="ja-JP" altLang="en-US"/>
              <a:t>在庫リスト中の</a:t>
            </a:r>
            <a:r>
              <a:rPr lang="en-US" altLang="ja-JP" dirty="0"/>
              <a:t>NAME</a:t>
            </a:r>
            <a:r>
              <a:rPr lang="ja-JP" altLang="en-US"/>
              <a:t>の「</a:t>
            </a:r>
            <a:r>
              <a:rPr lang="en-US" altLang="ja-JP" dirty="0"/>
              <a:t>&amp;</a:t>
            </a:r>
            <a:r>
              <a:rPr lang="en-US" altLang="ja-JP" dirty="0" err="1"/>
              <a:t>nsp</a:t>
            </a:r>
            <a:r>
              <a:rPr lang="en-US" altLang="ja-JP" dirty="0"/>
              <a:t>;</a:t>
            </a:r>
            <a:r>
              <a:rPr lang="ja-JP" altLang="en-US"/>
              <a:t>」があってもなくてもスペース表現できるように変更</a:t>
            </a:r>
            <a:endParaRPr kumimoji="1" lang="en-US" altLang="ja-JP" dirty="0"/>
          </a:p>
          <a:p>
            <a:r>
              <a:rPr lang="ja-JP" altLang="en-US"/>
              <a:t>出力</a:t>
            </a:r>
            <a:r>
              <a:rPr lang="en-US" altLang="ja-JP" dirty="0"/>
              <a:t>HTML</a:t>
            </a:r>
            <a:r>
              <a:rPr lang="ja-JP" altLang="en-US"/>
              <a:t>、及びファイル一式を</a:t>
            </a:r>
            <a:r>
              <a:rPr lang="en-US" altLang="ja-JP" dirty="0"/>
              <a:t>SJIS</a:t>
            </a:r>
            <a:r>
              <a:rPr lang="ja-JP" altLang="en-US"/>
              <a:t>→</a:t>
            </a:r>
            <a:r>
              <a:rPr lang="en-US" altLang="ja-JP" dirty="0"/>
              <a:t>UTF-8</a:t>
            </a:r>
            <a:r>
              <a:rPr lang="ja-JP" altLang="en-US"/>
              <a:t>へ</a:t>
            </a:r>
            <a:endParaRPr lang="en-US" altLang="ja-JP" dirty="0"/>
          </a:p>
          <a:p>
            <a:r>
              <a:rPr kumimoji="1" lang="en-US" altLang="ja-JP" dirty="0"/>
              <a:t>/</a:t>
            </a:r>
            <a:r>
              <a:rPr kumimoji="1" lang="en-US" altLang="ja-JP" dirty="0" err="1"/>
              <a:t>commmon</a:t>
            </a:r>
            <a:r>
              <a:rPr kumimoji="1" lang="ja-JP" altLang="en-US"/>
              <a:t>の内容と</a:t>
            </a:r>
            <a:r>
              <a:rPr kumimoji="1" lang="en-US" altLang="ja-JP" dirty="0"/>
              <a:t>/art</a:t>
            </a:r>
            <a:r>
              <a:rPr lang="ja-JP" altLang="en-US"/>
              <a:t>内の</a:t>
            </a:r>
            <a:r>
              <a:rPr lang="en-US" altLang="ja-JP" dirty="0"/>
              <a:t>HTML</a:t>
            </a:r>
            <a:r>
              <a:rPr lang="ja-JP" altLang="en-US"/>
              <a:t>を抜いたファイルを</a:t>
            </a:r>
            <a:r>
              <a:rPr kumimoji="1" lang="en-US" altLang="ja-JP" dirty="0"/>
              <a:t>/static</a:t>
            </a:r>
            <a:r>
              <a:rPr kumimoji="1" lang="ja-JP" altLang="en-US"/>
              <a:t>に移動</a:t>
            </a:r>
            <a:endParaRPr kumimoji="1" lang="en-US" altLang="ja-JP" dirty="0"/>
          </a:p>
          <a:p>
            <a:r>
              <a:rPr lang="en-US" altLang="ja-JP" dirty="0" err="1"/>
              <a:t>tmpl</a:t>
            </a:r>
            <a:r>
              <a:rPr lang="ja-JP" altLang="en-US"/>
              <a:t>→</a:t>
            </a:r>
            <a:r>
              <a:rPr lang="en-US" altLang="ja-JP" dirty="0"/>
              <a:t>templates</a:t>
            </a:r>
            <a:r>
              <a:rPr lang="ja-JP" altLang="en-US"/>
              <a:t>に変更し、</a:t>
            </a:r>
            <a:r>
              <a:rPr lang="en-US" altLang="ja-JP" dirty="0"/>
              <a:t>HP</a:t>
            </a:r>
            <a:r>
              <a:rPr lang="ja-JP" altLang="en-US"/>
              <a:t>ツリー構造で管理</a:t>
            </a:r>
            <a:endParaRPr lang="en-US" altLang="ja-JP" dirty="0"/>
          </a:p>
          <a:p>
            <a:r>
              <a:rPr kumimoji="1" lang="ja-JP" altLang="en-US"/>
              <a:t>英語ページ対応</a:t>
            </a:r>
            <a:endParaRPr kumimoji="1" lang="en-US" altLang="ja-JP" dirty="0"/>
          </a:p>
          <a:p>
            <a:endParaRPr kumimoji="1" lang="en-US" altLang="ja-JP" dirty="0"/>
          </a:p>
          <a:p>
            <a:endParaRPr kumimoji="1" lang="en-US" altLang="ja-JP" dirty="0"/>
          </a:p>
          <a:p>
            <a:endParaRPr kumimoji="1" lang="ja-JP" altLang="en-US" dirty="0"/>
          </a:p>
        </p:txBody>
      </p:sp>
      <p:pic>
        <p:nvPicPr>
          <p:cNvPr id="4" name="図 3">
            <a:extLst>
              <a:ext uri="{FF2B5EF4-FFF2-40B4-BE49-F238E27FC236}">
                <a16:creationId xmlns:a16="http://schemas.microsoft.com/office/drawing/2014/main" id="{3F624BFF-9AF7-5F49-B78A-6E15DAC950B0}"/>
              </a:ext>
            </a:extLst>
          </p:cNvPr>
          <p:cNvPicPr>
            <a:picLocks noChangeAspect="1"/>
          </p:cNvPicPr>
          <p:nvPr/>
        </p:nvPicPr>
        <p:blipFill>
          <a:blip r:embed="rId2"/>
          <a:stretch>
            <a:fillRect/>
          </a:stretch>
        </p:blipFill>
        <p:spPr>
          <a:xfrm>
            <a:off x="5665641" y="675459"/>
            <a:ext cx="297495" cy="297495"/>
          </a:xfrm>
          <a:prstGeom prst="rect">
            <a:avLst/>
          </a:prstGeom>
        </p:spPr>
      </p:pic>
    </p:spTree>
    <p:extLst>
      <p:ext uri="{BB962C8B-B14F-4D97-AF65-F5344CB8AC3E}">
        <p14:creationId xmlns:p14="http://schemas.microsoft.com/office/powerpoint/2010/main" val="3718249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7C04CD-32E1-42E8-89CF-AD25EBA31DEA}"/>
              </a:ext>
            </a:extLst>
          </p:cNvPr>
          <p:cNvSpPr>
            <a:spLocks noGrp="1"/>
          </p:cNvSpPr>
          <p:nvPr>
            <p:ph type="title"/>
          </p:nvPr>
        </p:nvSpPr>
        <p:spPr/>
        <p:txBody>
          <a:bodyPr>
            <a:normAutofit/>
          </a:bodyPr>
          <a:lstStyle/>
          <a:p>
            <a:r>
              <a:rPr lang="en-US" altLang="ja-JP" dirty="0"/>
              <a:t>Contents</a:t>
            </a:r>
            <a:endParaRPr kumimoji="1" lang="ja-JP" altLang="en-US" dirty="0"/>
          </a:p>
        </p:txBody>
      </p:sp>
      <p:sp>
        <p:nvSpPr>
          <p:cNvPr id="3" name="コンテンツ プレースホルダー 2">
            <a:extLst>
              <a:ext uri="{FF2B5EF4-FFF2-40B4-BE49-F238E27FC236}">
                <a16:creationId xmlns:a16="http://schemas.microsoft.com/office/drawing/2014/main" id="{3ED51CCD-EEA4-4AC3-955E-8551A4402DA2}"/>
              </a:ext>
            </a:extLst>
          </p:cNvPr>
          <p:cNvSpPr>
            <a:spLocks noGrp="1"/>
          </p:cNvSpPr>
          <p:nvPr>
            <p:ph idx="1"/>
          </p:nvPr>
        </p:nvSpPr>
        <p:spPr/>
        <p:txBody>
          <a:bodyPr/>
          <a:lstStyle/>
          <a:p>
            <a:pPr marL="457200" indent="-457200">
              <a:buFont typeface="+mj-lt"/>
              <a:buAutoNum type="arabicPeriod"/>
            </a:pPr>
            <a:r>
              <a:rPr kumimoji="1" lang="en-US" altLang="ja-JP" b="1" dirty="0"/>
              <a:t>GS-GEN</a:t>
            </a:r>
            <a:r>
              <a:rPr kumimoji="1" lang="ja-JP" altLang="en-US" b="1" dirty="0"/>
              <a:t>とは？</a:t>
            </a:r>
            <a:endParaRPr kumimoji="1" lang="en-US" altLang="ja-JP" b="1" dirty="0"/>
          </a:p>
          <a:p>
            <a:pPr marL="457200" indent="-457200">
              <a:buFont typeface="+mj-lt"/>
              <a:buAutoNum type="arabicPeriod"/>
            </a:pPr>
            <a:r>
              <a:rPr kumimoji="1" lang="ja-JP" altLang="en-US" b="1" dirty="0"/>
              <a:t>環境設定</a:t>
            </a:r>
            <a:endParaRPr lang="en-US" altLang="ja-JP" b="1" dirty="0"/>
          </a:p>
          <a:p>
            <a:pPr marL="457200" indent="-457200">
              <a:buFont typeface="+mj-lt"/>
              <a:buAutoNum type="arabicPeriod"/>
            </a:pPr>
            <a:r>
              <a:rPr kumimoji="1" lang="en-US" altLang="ja-JP" b="1" dirty="0"/>
              <a:t>GS-GEN</a:t>
            </a:r>
            <a:r>
              <a:rPr kumimoji="1" lang="ja-JP" altLang="en-US" b="1"/>
              <a:t>を動かす</a:t>
            </a:r>
            <a:endParaRPr kumimoji="1" lang="en-US" altLang="ja-JP" b="1" dirty="0"/>
          </a:p>
          <a:p>
            <a:pPr marL="457200" indent="-457200">
              <a:buFont typeface="+mj-lt"/>
              <a:buAutoNum type="arabicPeriod"/>
            </a:pPr>
            <a:r>
              <a:rPr lang="en-US" altLang="ja-JP" b="1" dirty="0"/>
              <a:t>HP</a:t>
            </a:r>
            <a:r>
              <a:rPr lang="ja-JP" altLang="en-US" b="1"/>
              <a:t>ツリー構成</a:t>
            </a:r>
            <a:endParaRPr lang="en-US" altLang="ja-JP" b="1" dirty="0"/>
          </a:p>
          <a:p>
            <a:pPr marL="457200" indent="-457200">
              <a:buFont typeface="+mj-lt"/>
              <a:buAutoNum type="arabicPeriod"/>
            </a:pPr>
            <a:r>
              <a:rPr lang="ja-JP" altLang="en-US" b="1"/>
              <a:t>作品リスト</a:t>
            </a:r>
            <a:endParaRPr lang="en-US" altLang="ja-JP" b="1" dirty="0"/>
          </a:p>
          <a:p>
            <a:pPr marL="457200" indent="-457200">
              <a:buFont typeface="+mj-lt"/>
              <a:buAutoNum type="arabicPeriod"/>
            </a:pPr>
            <a:r>
              <a:rPr kumimoji="1" lang="en-US" altLang="ja-JP" b="1" dirty="0"/>
              <a:t>HTML</a:t>
            </a:r>
            <a:r>
              <a:rPr lang="ja-JP" altLang="en-US" b="1"/>
              <a:t>テンプレートの編集</a:t>
            </a:r>
            <a:endParaRPr kumimoji="1" lang="en-US" altLang="ja-JP" b="1" dirty="0"/>
          </a:p>
          <a:p>
            <a:pPr marL="457200" indent="-457200">
              <a:buFont typeface="+mj-lt"/>
              <a:buAutoNum type="arabicPeriod"/>
            </a:pPr>
            <a:endParaRPr kumimoji="1" lang="en-US" altLang="ja-JP" b="1" dirty="0"/>
          </a:p>
        </p:txBody>
      </p:sp>
    </p:spTree>
    <p:extLst>
      <p:ext uri="{BB962C8B-B14F-4D97-AF65-F5344CB8AC3E}">
        <p14:creationId xmlns:p14="http://schemas.microsoft.com/office/powerpoint/2010/main" val="2465680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矢印: 右 11">
            <a:extLst>
              <a:ext uri="{FF2B5EF4-FFF2-40B4-BE49-F238E27FC236}">
                <a16:creationId xmlns:a16="http://schemas.microsoft.com/office/drawing/2014/main" id="{9497B953-B4D0-4C57-898B-74AD6350862A}"/>
              </a:ext>
            </a:extLst>
          </p:cNvPr>
          <p:cNvSpPr/>
          <p:nvPr/>
        </p:nvSpPr>
        <p:spPr>
          <a:xfrm>
            <a:off x="3660899" y="3962342"/>
            <a:ext cx="4520253" cy="636017"/>
          </a:xfrm>
          <a:prstGeom prst="rightArrow">
            <a:avLst>
              <a:gd name="adj1" fmla="val 50000"/>
              <a:gd name="adj2" fmla="val 29362"/>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30" name="Picture 6" descr="プログラムアイコン | アイコン素材ダウンロードサイト「icooon-mono ...">
            <a:extLst>
              <a:ext uri="{FF2B5EF4-FFF2-40B4-BE49-F238E27FC236}">
                <a16:creationId xmlns:a16="http://schemas.microsoft.com/office/drawing/2014/main" id="{D79BAF6B-C86F-4076-9360-69B09BD01B4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097" b="13014"/>
          <a:stretch/>
        </p:blipFill>
        <p:spPr bwMode="auto">
          <a:xfrm>
            <a:off x="5506539" y="3900957"/>
            <a:ext cx="1013217" cy="758788"/>
          </a:xfrm>
          <a:prstGeom prst="rect">
            <a:avLst/>
          </a:prstGeom>
          <a:noFill/>
          <a:extLst>
            <a:ext uri="{909E8E84-426E-40DD-AFC4-6F175D3DCCD1}">
              <a14:hiddenFill xmlns:a14="http://schemas.microsoft.com/office/drawing/2010/main">
                <a:solidFill>
                  <a:srgbClr val="FFFFFF"/>
                </a:solidFill>
              </a14:hiddenFill>
            </a:ext>
          </a:extLst>
        </p:spPr>
      </p:pic>
      <p:sp>
        <p:nvSpPr>
          <p:cNvPr id="2" name="タイトル 1">
            <a:extLst>
              <a:ext uri="{FF2B5EF4-FFF2-40B4-BE49-F238E27FC236}">
                <a16:creationId xmlns:a16="http://schemas.microsoft.com/office/drawing/2014/main" id="{CB026F6E-8234-4246-BAB0-8FB241CBCA32}"/>
              </a:ext>
            </a:extLst>
          </p:cNvPr>
          <p:cNvSpPr>
            <a:spLocks noGrp="1"/>
          </p:cNvSpPr>
          <p:nvPr>
            <p:ph type="title"/>
          </p:nvPr>
        </p:nvSpPr>
        <p:spPr/>
        <p:txBody>
          <a:bodyPr/>
          <a:lstStyle/>
          <a:p>
            <a:r>
              <a:rPr kumimoji="1" lang="en-US" altLang="ja-JP" dirty="0"/>
              <a:t>1.</a:t>
            </a:r>
            <a:r>
              <a:rPr kumimoji="1" lang="ja-JP" altLang="en-US"/>
              <a:t> </a:t>
            </a:r>
            <a:r>
              <a:rPr kumimoji="1" lang="en-US" altLang="ja-JP" dirty="0"/>
              <a:t>GS-GEN</a:t>
            </a:r>
            <a:r>
              <a:rPr kumimoji="1" lang="ja-JP" altLang="en-US"/>
              <a:t>と</a:t>
            </a:r>
            <a:r>
              <a:rPr kumimoji="1" lang="ja-JP" altLang="en-US" dirty="0"/>
              <a:t>は？</a:t>
            </a:r>
          </a:p>
        </p:txBody>
      </p:sp>
      <p:sp>
        <p:nvSpPr>
          <p:cNvPr id="3" name="コンテンツ プレースホルダー 2">
            <a:extLst>
              <a:ext uri="{FF2B5EF4-FFF2-40B4-BE49-F238E27FC236}">
                <a16:creationId xmlns:a16="http://schemas.microsoft.com/office/drawing/2014/main" id="{7F298B26-AB15-4F0F-BC84-A60D05635108}"/>
              </a:ext>
            </a:extLst>
          </p:cNvPr>
          <p:cNvSpPr>
            <a:spLocks noGrp="1"/>
          </p:cNvSpPr>
          <p:nvPr>
            <p:ph idx="1"/>
          </p:nvPr>
        </p:nvSpPr>
        <p:spPr>
          <a:xfrm>
            <a:off x="532015" y="1308150"/>
            <a:ext cx="11006870" cy="831043"/>
          </a:xfrm>
        </p:spPr>
        <p:txBody>
          <a:bodyPr>
            <a:normAutofit/>
          </a:bodyPr>
          <a:lstStyle/>
          <a:p>
            <a:r>
              <a:rPr kumimoji="1" lang="en-US" altLang="ja-JP" b="1" dirty="0"/>
              <a:t>HTML</a:t>
            </a:r>
            <a:r>
              <a:rPr kumimoji="1" lang="ja-JP" altLang="en-US" b="1" dirty="0"/>
              <a:t>言語ベースのテンプレートの</a:t>
            </a:r>
            <a:r>
              <a:rPr kumimoji="1" lang="ja-JP" altLang="en-US" b="1"/>
              <a:t>各所に作品リスト</a:t>
            </a:r>
            <a:r>
              <a:rPr lang="ja-JP" altLang="en-US" b="1" dirty="0"/>
              <a:t>のパラメータ群</a:t>
            </a:r>
            <a:r>
              <a:rPr kumimoji="1" lang="ja-JP" altLang="en-US" b="1" dirty="0"/>
              <a:t>を代入していくことで、柔軟に</a:t>
            </a:r>
            <a:r>
              <a:rPr kumimoji="1" lang="en-US" altLang="ja-JP" b="1" dirty="0">
                <a:solidFill>
                  <a:srgbClr val="FF0000"/>
                </a:solidFill>
              </a:rPr>
              <a:t>HTML</a:t>
            </a:r>
            <a:r>
              <a:rPr kumimoji="1" lang="ja-JP" altLang="en-US" b="1" dirty="0">
                <a:solidFill>
                  <a:srgbClr val="FF0000"/>
                </a:solidFill>
              </a:rPr>
              <a:t>ファイルを自動生成するツール</a:t>
            </a:r>
            <a:r>
              <a:rPr kumimoji="1" lang="ja-JP" altLang="en-US" b="1" dirty="0"/>
              <a:t>のこと</a:t>
            </a:r>
          </a:p>
        </p:txBody>
      </p:sp>
      <p:pic>
        <p:nvPicPr>
          <p:cNvPr id="6" name="図 5">
            <a:extLst>
              <a:ext uri="{FF2B5EF4-FFF2-40B4-BE49-F238E27FC236}">
                <a16:creationId xmlns:a16="http://schemas.microsoft.com/office/drawing/2014/main" id="{215853EB-3AF5-477C-9404-1D70FA4CC00A}"/>
              </a:ext>
            </a:extLst>
          </p:cNvPr>
          <p:cNvPicPr>
            <a:picLocks noChangeAspect="1"/>
          </p:cNvPicPr>
          <p:nvPr/>
        </p:nvPicPr>
        <p:blipFill>
          <a:blip r:embed="rId3"/>
          <a:stretch>
            <a:fillRect/>
          </a:stretch>
        </p:blipFill>
        <p:spPr>
          <a:xfrm>
            <a:off x="9379957" y="3479479"/>
            <a:ext cx="2405921" cy="1979211"/>
          </a:xfrm>
          <a:prstGeom prst="rect">
            <a:avLst/>
          </a:prstGeom>
          <a:ln>
            <a:solidFill>
              <a:schemeClr val="bg1">
                <a:lumMod val="75000"/>
              </a:schemeClr>
            </a:solidFill>
          </a:ln>
        </p:spPr>
      </p:pic>
      <p:pic>
        <p:nvPicPr>
          <p:cNvPr id="5" name="図 4">
            <a:extLst>
              <a:ext uri="{FF2B5EF4-FFF2-40B4-BE49-F238E27FC236}">
                <a16:creationId xmlns:a16="http://schemas.microsoft.com/office/drawing/2014/main" id="{E9C870CF-25BB-46E1-82E8-50A7F8199D0E}"/>
              </a:ext>
            </a:extLst>
          </p:cNvPr>
          <p:cNvPicPr>
            <a:picLocks noChangeAspect="1"/>
          </p:cNvPicPr>
          <p:nvPr/>
        </p:nvPicPr>
        <p:blipFill>
          <a:blip r:embed="rId4"/>
          <a:stretch>
            <a:fillRect/>
          </a:stretch>
        </p:blipFill>
        <p:spPr>
          <a:xfrm>
            <a:off x="8621496" y="2982418"/>
            <a:ext cx="2419857" cy="1978428"/>
          </a:xfrm>
          <a:prstGeom prst="rect">
            <a:avLst/>
          </a:prstGeom>
          <a:ln>
            <a:solidFill>
              <a:schemeClr val="bg1">
                <a:lumMod val="75000"/>
              </a:schemeClr>
            </a:solidFill>
          </a:ln>
        </p:spPr>
      </p:pic>
      <p:pic>
        <p:nvPicPr>
          <p:cNvPr id="7" name="図 6">
            <a:extLst>
              <a:ext uri="{FF2B5EF4-FFF2-40B4-BE49-F238E27FC236}">
                <a16:creationId xmlns:a16="http://schemas.microsoft.com/office/drawing/2014/main" id="{A8481CF5-5613-4915-8F8A-CCFADF216E8A}"/>
              </a:ext>
            </a:extLst>
          </p:cNvPr>
          <p:cNvPicPr>
            <a:picLocks noChangeAspect="1"/>
          </p:cNvPicPr>
          <p:nvPr/>
        </p:nvPicPr>
        <p:blipFill>
          <a:blip r:embed="rId5"/>
          <a:stretch>
            <a:fillRect/>
          </a:stretch>
        </p:blipFill>
        <p:spPr>
          <a:xfrm>
            <a:off x="261137" y="2373981"/>
            <a:ext cx="2811016" cy="1825162"/>
          </a:xfrm>
          <a:prstGeom prst="rect">
            <a:avLst/>
          </a:prstGeom>
        </p:spPr>
      </p:pic>
      <p:pic>
        <p:nvPicPr>
          <p:cNvPr id="8" name="図 7">
            <a:extLst>
              <a:ext uri="{FF2B5EF4-FFF2-40B4-BE49-F238E27FC236}">
                <a16:creationId xmlns:a16="http://schemas.microsoft.com/office/drawing/2014/main" id="{49F9CF5D-0DB2-49E7-8826-6DEF040DBE9B}"/>
              </a:ext>
            </a:extLst>
          </p:cNvPr>
          <p:cNvPicPr>
            <a:picLocks noChangeAspect="1"/>
          </p:cNvPicPr>
          <p:nvPr/>
        </p:nvPicPr>
        <p:blipFill>
          <a:blip r:embed="rId6"/>
          <a:stretch>
            <a:fillRect/>
          </a:stretch>
        </p:blipFill>
        <p:spPr>
          <a:xfrm>
            <a:off x="1069129" y="4983465"/>
            <a:ext cx="1817707" cy="1463796"/>
          </a:xfrm>
          <a:prstGeom prst="rect">
            <a:avLst/>
          </a:prstGeom>
          <a:ln>
            <a:solidFill>
              <a:schemeClr val="bg1">
                <a:lumMod val="75000"/>
              </a:schemeClr>
            </a:solidFill>
          </a:ln>
        </p:spPr>
      </p:pic>
      <p:pic>
        <p:nvPicPr>
          <p:cNvPr id="9" name="図 8">
            <a:extLst>
              <a:ext uri="{FF2B5EF4-FFF2-40B4-BE49-F238E27FC236}">
                <a16:creationId xmlns:a16="http://schemas.microsoft.com/office/drawing/2014/main" id="{E8DFE2AF-1509-4985-9EE4-93A9C40F0B5C}"/>
              </a:ext>
            </a:extLst>
          </p:cNvPr>
          <p:cNvPicPr>
            <a:picLocks noChangeAspect="1"/>
          </p:cNvPicPr>
          <p:nvPr/>
        </p:nvPicPr>
        <p:blipFill>
          <a:blip r:embed="rId6"/>
          <a:stretch>
            <a:fillRect/>
          </a:stretch>
        </p:blipFill>
        <p:spPr>
          <a:xfrm>
            <a:off x="866436" y="4800287"/>
            <a:ext cx="1817707" cy="1463796"/>
          </a:xfrm>
          <a:prstGeom prst="rect">
            <a:avLst/>
          </a:prstGeom>
          <a:ln>
            <a:solidFill>
              <a:schemeClr val="bg1">
                <a:lumMod val="75000"/>
              </a:schemeClr>
            </a:solidFill>
          </a:ln>
        </p:spPr>
      </p:pic>
      <p:pic>
        <p:nvPicPr>
          <p:cNvPr id="10" name="図 9">
            <a:extLst>
              <a:ext uri="{FF2B5EF4-FFF2-40B4-BE49-F238E27FC236}">
                <a16:creationId xmlns:a16="http://schemas.microsoft.com/office/drawing/2014/main" id="{6736E9E6-2A38-4389-97A0-3755C3C6ADE7}"/>
              </a:ext>
            </a:extLst>
          </p:cNvPr>
          <p:cNvPicPr>
            <a:picLocks noChangeAspect="1"/>
          </p:cNvPicPr>
          <p:nvPr/>
        </p:nvPicPr>
        <p:blipFill>
          <a:blip r:embed="rId6"/>
          <a:stretch>
            <a:fillRect/>
          </a:stretch>
        </p:blipFill>
        <p:spPr>
          <a:xfrm>
            <a:off x="580511" y="4617109"/>
            <a:ext cx="1817707" cy="1463796"/>
          </a:xfrm>
          <a:prstGeom prst="rect">
            <a:avLst/>
          </a:prstGeom>
          <a:ln>
            <a:solidFill>
              <a:schemeClr val="bg1">
                <a:lumMod val="75000"/>
              </a:schemeClr>
            </a:solidFill>
          </a:ln>
        </p:spPr>
      </p:pic>
      <p:pic>
        <p:nvPicPr>
          <p:cNvPr id="1028" name="Picture 4" descr="Python入門】初心者のための基礎と応用 | UX MILK">
            <a:extLst>
              <a:ext uri="{FF2B5EF4-FFF2-40B4-BE49-F238E27FC236}">
                <a16:creationId xmlns:a16="http://schemas.microsoft.com/office/drawing/2014/main" id="{3C8DF073-88D5-4434-B3B2-CA4111C54A4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0665" t="8017" r="6693" b="11554"/>
          <a:stretch/>
        </p:blipFill>
        <p:spPr bwMode="auto">
          <a:xfrm>
            <a:off x="5330798" y="3479480"/>
            <a:ext cx="1227731" cy="403580"/>
          </a:xfrm>
          <a:prstGeom prst="rect">
            <a:avLst/>
          </a:prstGeom>
          <a:noFill/>
          <a:extLst>
            <a:ext uri="{909E8E84-426E-40DD-AFC4-6F175D3DCCD1}">
              <a14:hiddenFill xmlns:a14="http://schemas.microsoft.com/office/drawing/2010/main">
                <a:solidFill>
                  <a:srgbClr val="FFFFFF"/>
                </a:solidFill>
              </a14:hiddenFill>
            </a:ext>
          </a:extLst>
        </p:spPr>
      </p:pic>
      <p:sp>
        <p:nvSpPr>
          <p:cNvPr id="11" name="テキスト ボックス 10">
            <a:extLst>
              <a:ext uri="{FF2B5EF4-FFF2-40B4-BE49-F238E27FC236}">
                <a16:creationId xmlns:a16="http://schemas.microsoft.com/office/drawing/2014/main" id="{339DA740-D174-45B0-8E90-73D30BF7A580}"/>
              </a:ext>
            </a:extLst>
          </p:cNvPr>
          <p:cNvSpPr txBox="1"/>
          <p:nvPr/>
        </p:nvSpPr>
        <p:spPr>
          <a:xfrm>
            <a:off x="3253775" y="5982409"/>
            <a:ext cx="6391173" cy="707886"/>
          </a:xfrm>
          <a:prstGeom prst="rect">
            <a:avLst/>
          </a:prstGeom>
          <a:noFill/>
        </p:spPr>
        <p:txBody>
          <a:bodyPr wrap="none" lIns="0" tIns="0" rIns="0" bIns="0" rtlCol="0">
            <a:spAutoFit/>
          </a:bodyPr>
          <a:lstStyle/>
          <a:p>
            <a:r>
              <a:rPr kumimoji="1" lang="en-US" altLang="ja-JP" b="1" dirty="0">
                <a:solidFill>
                  <a:srgbClr val="0070C0"/>
                </a:solidFill>
                <a:latin typeface="Meiryo UI" panose="020B0604030504040204" pitchFamily="50" charset="-128"/>
                <a:ea typeface="Meiryo UI" panose="020B0604030504040204" pitchFamily="50" charset="-128"/>
              </a:rPr>
              <a:t>HTML</a:t>
            </a:r>
            <a:r>
              <a:rPr kumimoji="1" lang="ja-JP" altLang="en-US" b="1" dirty="0">
                <a:solidFill>
                  <a:srgbClr val="0070C0"/>
                </a:solidFill>
                <a:latin typeface="Meiryo UI" panose="020B0604030504040204" pitchFamily="50" charset="-128"/>
                <a:ea typeface="Meiryo UI" panose="020B0604030504040204" pitchFamily="50" charset="-128"/>
              </a:rPr>
              <a:t>テンプレート</a:t>
            </a:r>
            <a:r>
              <a:rPr kumimoji="1" lang="ja-JP" altLang="en-US" b="1" dirty="0">
                <a:latin typeface="Meiryo UI" panose="020B0604030504040204" pitchFamily="50" charset="-128"/>
                <a:ea typeface="Meiryo UI" panose="020B0604030504040204" pitchFamily="50" charset="-128"/>
              </a:rPr>
              <a:t> </a:t>
            </a:r>
            <a:r>
              <a:rPr kumimoji="1" lang="en-US" altLang="ja-JP" b="1" dirty="0">
                <a:latin typeface="Meiryo UI" panose="020B0604030504040204" pitchFamily="50" charset="-128"/>
                <a:ea typeface="Meiryo UI" panose="020B0604030504040204" pitchFamily="50" charset="-128"/>
              </a:rPr>
              <a:t>(*.html)</a:t>
            </a:r>
          </a:p>
          <a:p>
            <a:pPr marL="285750" indent="-285750">
              <a:buFont typeface="Arial" panose="020B0604020202020204" pitchFamily="34" charset="0"/>
              <a:buChar char="•"/>
            </a:pPr>
            <a:r>
              <a:rPr kumimoji="1" lang="en-US" altLang="ja-JP" sz="1400" b="1" dirty="0">
                <a:latin typeface="Meiryo UI" panose="020B0604030504040204" pitchFamily="50" charset="-128"/>
                <a:ea typeface="Meiryo UI" panose="020B0604030504040204" pitchFamily="50" charset="-128"/>
              </a:rPr>
              <a:t>GS-GEN</a:t>
            </a:r>
            <a:r>
              <a:rPr kumimoji="1" lang="ja-JP" altLang="en-US" sz="1400" b="1" dirty="0">
                <a:latin typeface="Meiryo UI" panose="020B0604030504040204" pitchFamily="50" charset="-128"/>
                <a:ea typeface="Meiryo UI" panose="020B0604030504040204" pitchFamily="50" charset="-128"/>
              </a:rPr>
              <a:t>により</a:t>
            </a:r>
            <a:r>
              <a:rPr kumimoji="1" lang="ja-JP" altLang="en-US" sz="1400" b="1" i="1" dirty="0">
                <a:latin typeface="Meiryo UI" panose="020B0604030504040204" pitchFamily="50" charset="-128"/>
                <a:ea typeface="Meiryo UI" panose="020B0604030504040204" pitchFamily="50" charset="-128"/>
              </a:rPr>
              <a:t>  </a:t>
            </a:r>
            <a:r>
              <a:rPr kumimoji="1" lang="en-US" altLang="ja-JP" sz="1400" b="1" i="1" dirty="0">
                <a:solidFill>
                  <a:srgbClr val="00B050"/>
                </a:solidFill>
                <a:latin typeface="Meiryo UI" panose="020B0604030504040204" pitchFamily="50" charset="-128"/>
                <a:ea typeface="Meiryo UI" panose="020B0604030504040204" pitchFamily="50" charset="-128"/>
              </a:rPr>
              <a:t>{</a:t>
            </a:r>
            <a:r>
              <a:rPr kumimoji="1" lang="ja-JP" altLang="en-US" sz="1400" b="1" i="1" dirty="0">
                <a:solidFill>
                  <a:srgbClr val="00B050"/>
                </a:solidFill>
                <a:latin typeface="Meiryo UI" panose="020B0604030504040204" pitchFamily="50" charset="-128"/>
                <a:ea typeface="Meiryo UI" panose="020B0604030504040204" pitchFamily="50" charset="-128"/>
              </a:rPr>
              <a:t> </a:t>
            </a:r>
            <a:r>
              <a:rPr kumimoji="1" lang="en-US" altLang="ja-JP" sz="1400" b="1" i="1" dirty="0">
                <a:solidFill>
                  <a:srgbClr val="00B050"/>
                </a:solidFill>
                <a:latin typeface="Meiryo UI" panose="020B0604030504040204" pitchFamily="50" charset="-128"/>
                <a:ea typeface="Meiryo UI" panose="020B0604030504040204" pitchFamily="50" charset="-128"/>
              </a:rPr>
              <a:t>}</a:t>
            </a:r>
            <a:r>
              <a:rPr kumimoji="1" lang="ja-JP" altLang="en-US" sz="1400" b="1" i="1" dirty="0">
                <a:solidFill>
                  <a:srgbClr val="00B050"/>
                </a:solidFill>
                <a:latin typeface="Meiryo UI" panose="020B0604030504040204" pitchFamily="50" charset="-128"/>
                <a:ea typeface="Meiryo UI" panose="020B0604030504040204" pitchFamily="50" charset="-128"/>
              </a:rPr>
              <a:t> </a:t>
            </a:r>
            <a:r>
              <a:rPr kumimoji="1" lang="ja-JP" altLang="en-US" sz="1400" b="1" dirty="0">
                <a:latin typeface="Meiryo UI" panose="020B0604030504040204" pitchFamily="50" charset="-128"/>
                <a:ea typeface="Meiryo UI" panose="020B0604030504040204" pitchFamily="50" charset="-128"/>
              </a:rPr>
              <a:t>で表現される特殊</a:t>
            </a:r>
            <a:r>
              <a:rPr kumimoji="1" lang="ja-JP" altLang="en-US" sz="1400" b="1">
                <a:latin typeface="Meiryo UI" panose="020B0604030504040204" pitchFamily="50" charset="-128"/>
                <a:ea typeface="Meiryo UI" panose="020B0604030504040204" pitchFamily="50" charset="-128"/>
              </a:rPr>
              <a:t>記述に作品リスト</a:t>
            </a:r>
            <a:r>
              <a:rPr kumimoji="1" lang="ja-JP" altLang="en-US" sz="1400" b="1" dirty="0">
                <a:latin typeface="Meiryo UI" panose="020B0604030504040204" pitchFamily="50" charset="-128"/>
                <a:ea typeface="Meiryo UI" panose="020B0604030504040204" pitchFamily="50" charset="-128"/>
              </a:rPr>
              <a:t>のパラメータが代入される</a:t>
            </a:r>
            <a:endParaRPr kumimoji="1" lang="en-US" altLang="ja-JP" sz="1400" b="1"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en-US" altLang="ja-JP" sz="1400" b="1" dirty="0">
                <a:latin typeface="Meiryo UI" panose="020B0604030504040204" pitchFamily="50" charset="-128"/>
                <a:ea typeface="Meiryo UI" panose="020B0604030504040204" pitchFamily="50" charset="-128"/>
              </a:rPr>
              <a:t>jinja2</a:t>
            </a:r>
            <a:r>
              <a:rPr kumimoji="1" lang="ja-JP" altLang="en-US" sz="1400" b="1" dirty="0">
                <a:latin typeface="Meiryo UI" panose="020B0604030504040204" pitchFamily="50" charset="-128"/>
                <a:ea typeface="Meiryo UI" panose="020B0604030504040204" pitchFamily="50" charset="-128"/>
              </a:rPr>
              <a:t>テンプレートエンジン形式</a:t>
            </a:r>
            <a:endParaRPr kumimoji="1" lang="en-US" altLang="ja-JP" sz="1400" b="1" dirty="0">
              <a:latin typeface="Meiryo UI" panose="020B0604030504040204" pitchFamily="50" charset="-128"/>
              <a:ea typeface="Meiryo UI" panose="020B0604030504040204" pitchFamily="50" charset="-128"/>
            </a:endParaRPr>
          </a:p>
        </p:txBody>
      </p:sp>
      <p:sp>
        <p:nvSpPr>
          <p:cNvPr id="15" name="テキスト ボックス 14">
            <a:extLst>
              <a:ext uri="{FF2B5EF4-FFF2-40B4-BE49-F238E27FC236}">
                <a16:creationId xmlns:a16="http://schemas.microsoft.com/office/drawing/2014/main" id="{A8B8E5CA-B8BD-4879-BFE6-5691E0F60E78}"/>
              </a:ext>
            </a:extLst>
          </p:cNvPr>
          <p:cNvSpPr txBox="1"/>
          <p:nvPr/>
        </p:nvSpPr>
        <p:spPr>
          <a:xfrm>
            <a:off x="3501487" y="2346725"/>
            <a:ext cx="4212692" cy="707886"/>
          </a:xfrm>
          <a:prstGeom prst="rect">
            <a:avLst/>
          </a:prstGeom>
          <a:noFill/>
        </p:spPr>
        <p:txBody>
          <a:bodyPr wrap="none" lIns="0" tIns="0" rIns="0" bIns="0" rtlCol="0">
            <a:spAutoFit/>
          </a:bodyPr>
          <a:lstStyle/>
          <a:p>
            <a:r>
              <a:rPr kumimoji="1" lang="ja-JP" altLang="en-US" b="1">
                <a:solidFill>
                  <a:srgbClr val="0070C0"/>
                </a:solidFill>
                <a:latin typeface="Meiryo UI" panose="020B0604030504040204" pitchFamily="50" charset="-128"/>
                <a:ea typeface="Meiryo UI" panose="020B0604030504040204" pitchFamily="50" charset="-128"/>
              </a:rPr>
              <a:t>作品リスト</a:t>
            </a:r>
            <a:r>
              <a:rPr kumimoji="1" lang="ja-JP" altLang="en-US" b="1">
                <a:latin typeface="Meiryo UI" panose="020B0604030504040204" pitchFamily="50" charset="-128"/>
                <a:ea typeface="Meiryo UI" panose="020B0604030504040204" pitchFamily="50" charset="-128"/>
              </a:rPr>
              <a:t> </a:t>
            </a:r>
            <a:r>
              <a:rPr kumimoji="1" lang="en-US" altLang="ja-JP" b="1" dirty="0">
                <a:latin typeface="Meiryo UI" panose="020B0604030504040204" pitchFamily="50" charset="-128"/>
                <a:ea typeface="Meiryo UI" panose="020B0604030504040204" pitchFamily="50" charset="-128"/>
              </a:rPr>
              <a:t>(</a:t>
            </a:r>
            <a:r>
              <a:rPr kumimoji="1" lang="en-US" altLang="ja-JP" b="1" dirty="0" err="1">
                <a:latin typeface="Meiryo UI" panose="020B0604030504040204" pitchFamily="50" charset="-128"/>
                <a:ea typeface="Meiryo UI" panose="020B0604030504040204" pitchFamily="50" charset="-128"/>
              </a:rPr>
              <a:t>gs_table.xlsx</a:t>
            </a:r>
            <a:r>
              <a:rPr kumimoji="1" lang="en-US" altLang="ja-JP" b="1" dirty="0">
                <a:latin typeface="Meiryo UI" panose="020B0604030504040204" pitchFamily="50" charset="-128"/>
                <a:ea typeface="Meiryo UI" panose="020B0604030504040204" pitchFamily="50" charset="-128"/>
              </a:rPr>
              <a:t>)</a:t>
            </a:r>
          </a:p>
          <a:p>
            <a:pPr marL="285750" indent="-285750">
              <a:buFont typeface="Arial" panose="020B0604020202020204" pitchFamily="34" charset="0"/>
              <a:buChar char="•"/>
            </a:pPr>
            <a:r>
              <a:rPr kumimoji="1" lang="ja-JP" altLang="en-US" sz="1400" b="1" dirty="0">
                <a:latin typeface="Meiryo UI" panose="020B0604030504040204" pitchFamily="50" charset="-128"/>
                <a:ea typeface="Meiryo UI" panose="020B0604030504040204" pitchFamily="50" charset="-128"/>
              </a:rPr>
              <a:t>作品に紐づくパラメータ情報が格納されたデータベース</a:t>
            </a:r>
            <a:endParaRPr kumimoji="1" lang="en-US" altLang="ja-JP" sz="1400" b="1"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400" b="1" dirty="0">
                <a:latin typeface="Meiryo UI" panose="020B0604030504040204" pitchFamily="50" charset="-128"/>
                <a:ea typeface="Meiryo UI" panose="020B0604030504040204" pitchFamily="50" charset="-128"/>
              </a:rPr>
              <a:t>エクセルファイル</a:t>
            </a:r>
            <a:endParaRPr kumimoji="1" lang="en-US" altLang="ja-JP" sz="1400" b="1" dirty="0">
              <a:latin typeface="Meiryo UI" panose="020B0604030504040204" pitchFamily="50" charset="-128"/>
              <a:ea typeface="Meiryo UI" panose="020B0604030504040204" pitchFamily="50" charset="-128"/>
            </a:endParaRPr>
          </a:p>
        </p:txBody>
      </p:sp>
      <p:sp>
        <p:nvSpPr>
          <p:cNvPr id="16" name="テキスト ボックス 15">
            <a:extLst>
              <a:ext uri="{FF2B5EF4-FFF2-40B4-BE49-F238E27FC236}">
                <a16:creationId xmlns:a16="http://schemas.microsoft.com/office/drawing/2014/main" id="{1EA49C22-3CB2-4E74-A5F2-C36F93E6C3AC}"/>
              </a:ext>
            </a:extLst>
          </p:cNvPr>
          <p:cNvSpPr txBox="1"/>
          <p:nvPr/>
        </p:nvSpPr>
        <p:spPr>
          <a:xfrm>
            <a:off x="8994477" y="5532855"/>
            <a:ext cx="2213748" cy="276999"/>
          </a:xfrm>
          <a:prstGeom prst="rect">
            <a:avLst/>
          </a:prstGeom>
          <a:noFill/>
        </p:spPr>
        <p:txBody>
          <a:bodyPr wrap="none" lIns="0" tIns="0" rIns="0" bIns="0" rtlCol="0">
            <a:spAutoFit/>
          </a:bodyPr>
          <a:lstStyle/>
          <a:p>
            <a:r>
              <a:rPr kumimoji="1" lang="ja-JP" altLang="en-US" b="1" dirty="0">
                <a:latin typeface="Meiryo UI" panose="020B0604030504040204" pitchFamily="50" charset="-128"/>
                <a:ea typeface="Meiryo UI" panose="020B0604030504040204" pitchFamily="50" charset="-128"/>
              </a:rPr>
              <a:t>出力した</a:t>
            </a:r>
            <a:r>
              <a:rPr kumimoji="1" lang="en-US" altLang="ja-JP" b="1" dirty="0">
                <a:latin typeface="Meiryo UI" panose="020B0604030504040204" pitchFamily="50" charset="-128"/>
                <a:ea typeface="Meiryo UI" panose="020B0604030504040204" pitchFamily="50" charset="-128"/>
              </a:rPr>
              <a:t>HTML</a:t>
            </a:r>
            <a:r>
              <a:rPr kumimoji="1" lang="ja-JP" altLang="en-US" b="1" dirty="0">
                <a:latin typeface="Meiryo UI" panose="020B0604030504040204" pitchFamily="50" charset="-128"/>
                <a:ea typeface="Meiryo UI" panose="020B0604030504040204" pitchFamily="50" charset="-128"/>
              </a:rPr>
              <a:t>ファイル</a:t>
            </a:r>
            <a:endParaRPr kumimoji="1" lang="en-US" altLang="ja-JP" b="1" dirty="0">
              <a:latin typeface="Meiryo UI" panose="020B0604030504040204" pitchFamily="50" charset="-128"/>
              <a:ea typeface="Meiryo UI" panose="020B0604030504040204" pitchFamily="50" charset="-128"/>
            </a:endParaRPr>
          </a:p>
        </p:txBody>
      </p:sp>
      <p:sp>
        <p:nvSpPr>
          <p:cNvPr id="18" name="テキスト ボックス 17">
            <a:extLst>
              <a:ext uri="{FF2B5EF4-FFF2-40B4-BE49-F238E27FC236}">
                <a16:creationId xmlns:a16="http://schemas.microsoft.com/office/drawing/2014/main" id="{4735732C-8040-4C9C-A466-29C0E88F5476}"/>
              </a:ext>
            </a:extLst>
          </p:cNvPr>
          <p:cNvSpPr txBox="1"/>
          <p:nvPr/>
        </p:nvSpPr>
        <p:spPr>
          <a:xfrm>
            <a:off x="5266088" y="4824969"/>
            <a:ext cx="2529090" cy="707886"/>
          </a:xfrm>
          <a:prstGeom prst="rect">
            <a:avLst/>
          </a:prstGeom>
          <a:noFill/>
        </p:spPr>
        <p:txBody>
          <a:bodyPr wrap="none" lIns="0" tIns="0" rIns="0" bIns="0" rtlCol="0">
            <a:spAutoFit/>
          </a:bodyPr>
          <a:lstStyle/>
          <a:p>
            <a:r>
              <a:rPr kumimoji="1" lang="en-US" altLang="ja-JP" b="1" dirty="0">
                <a:solidFill>
                  <a:srgbClr val="0070C0"/>
                </a:solidFill>
                <a:latin typeface="Meiryo UI" panose="020B0604030504040204" pitchFamily="50" charset="-128"/>
                <a:ea typeface="Meiryo UI" panose="020B0604030504040204" pitchFamily="50" charset="-128"/>
              </a:rPr>
              <a:t>GS-GEN</a:t>
            </a:r>
            <a:r>
              <a:rPr kumimoji="1" lang="ja-JP" altLang="en-US" b="1" dirty="0">
                <a:latin typeface="Meiryo UI" panose="020B0604030504040204" pitchFamily="50" charset="-128"/>
                <a:ea typeface="Meiryo UI" panose="020B0604030504040204" pitchFamily="50" charset="-128"/>
              </a:rPr>
              <a:t> </a:t>
            </a:r>
            <a:r>
              <a:rPr kumimoji="1" lang="en-US" altLang="ja-JP" b="1" dirty="0">
                <a:latin typeface="Meiryo UI" panose="020B0604030504040204" pitchFamily="50" charset="-128"/>
                <a:ea typeface="Meiryo UI" panose="020B0604030504040204" pitchFamily="50" charset="-128"/>
              </a:rPr>
              <a:t>(gs_gen.py)</a:t>
            </a:r>
          </a:p>
          <a:p>
            <a:pPr marL="285750" indent="-285750">
              <a:buFont typeface="Arial" panose="020B0604020202020204" pitchFamily="34" charset="0"/>
              <a:buChar char="•"/>
            </a:pPr>
            <a:r>
              <a:rPr kumimoji="1" lang="en-US" altLang="ja-JP" sz="1400" b="1" dirty="0">
                <a:latin typeface="Meiryo UI" panose="020B0604030504040204" pitchFamily="50" charset="-128"/>
                <a:ea typeface="Meiryo UI" panose="020B0604030504040204" pitchFamily="50" charset="-128"/>
              </a:rPr>
              <a:t>Python</a:t>
            </a:r>
            <a:r>
              <a:rPr kumimoji="1" lang="ja-JP" altLang="en-US" sz="1400" b="1" dirty="0">
                <a:latin typeface="Meiryo UI" panose="020B0604030504040204" pitchFamily="50" charset="-128"/>
                <a:ea typeface="Meiryo UI" panose="020B0604030504040204" pitchFamily="50" charset="-128"/>
              </a:rPr>
              <a:t>プログラム</a:t>
            </a:r>
            <a:endParaRPr kumimoji="1" lang="en-US" altLang="ja-JP" sz="1400" b="1"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400" b="1" dirty="0">
                <a:latin typeface="Meiryo UI" panose="020B0604030504040204" pitchFamily="50" charset="-128"/>
                <a:ea typeface="Meiryo UI" panose="020B0604030504040204" pitchFamily="50" charset="-128"/>
              </a:rPr>
              <a:t>テンプレートエンジン機能</a:t>
            </a:r>
            <a:endParaRPr kumimoji="1" lang="en-US" altLang="ja-JP" sz="1400" b="1"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676905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1846AF-25E4-4589-9917-61E166CA080F}"/>
              </a:ext>
            </a:extLst>
          </p:cNvPr>
          <p:cNvSpPr>
            <a:spLocks noGrp="1"/>
          </p:cNvSpPr>
          <p:nvPr>
            <p:ph type="title"/>
          </p:nvPr>
        </p:nvSpPr>
        <p:spPr/>
        <p:txBody>
          <a:bodyPr/>
          <a:lstStyle/>
          <a:p>
            <a:r>
              <a:rPr kumimoji="1" lang="en-US" altLang="ja-JP" dirty="0"/>
              <a:t>2.</a:t>
            </a:r>
            <a:r>
              <a:rPr kumimoji="1" lang="ja-JP" altLang="en-US"/>
              <a:t> 環境設定</a:t>
            </a:r>
            <a:r>
              <a:rPr kumimoji="1" lang="ja-JP" altLang="en-US" sz="2800"/>
              <a:t> </a:t>
            </a:r>
            <a:r>
              <a:rPr kumimoji="1" lang="en-US" altLang="ja-JP" sz="2800" dirty="0"/>
              <a:t>(Windows</a:t>
            </a:r>
            <a:r>
              <a:rPr kumimoji="1" lang="ja-JP" altLang="en-US" sz="2800"/>
              <a:t>環境</a:t>
            </a:r>
            <a:r>
              <a:rPr kumimoji="1" lang="en-US" altLang="ja-JP" sz="2800" dirty="0"/>
              <a:t>)</a:t>
            </a:r>
            <a:endParaRPr kumimoji="1" lang="ja-JP" altLang="en-US" dirty="0"/>
          </a:p>
        </p:txBody>
      </p:sp>
      <p:sp>
        <p:nvSpPr>
          <p:cNvPr id="3" name="コンテンツ プレースホルダー 2">
            <a:extLst>
              <a:ext uri="{FF2B5EF4-FFF2-40B4-BE49-F238E27FC236}">
                <a16:creationId xmlns:a16="http://schemas.microsoft.com/office/drawing/2014/main" id="{3E415590-F578-4E31-9851-5C179938EEEA}"/>
              </a:ext>
            </a:extLst>
          </p:cNvPr>
          <p:cNvSpPr>
            <a:spLocks noGrp="1"/>
          </p:cNvSpPr>
          <p:nvPr>
            <p:ph idx="1"/>
          </p:nvPr>
        </p:nvSpPr>
        <p:spPr/>
        <p:txBody>
          <a:bodyPr/>
          <a:lstStyle/>
          <a:p>
            <a:r>
              <a:rPr kumimoji="1" lang="en-US" altLang="ja-JP" b="1" dirty="0"/>
              <a:t>Python(</a:t>
            </a:r>
            <a:r>
              <a:rPr kumimoji="1" lang="ja-JP" altLang="en-US" b="1"/>
              <a:t>プログラム環境</a:t>
            </a:r>
            <a:r>
              <a:rPr kumimoji="1" lang="en-US" altLang="ja-JP" b="1" dirty="0"/>
              <a:t>)</a:t>
            </a:r>
            <a:endParaRPr lang="en-US" altLang="ja-JP" b="1" dirty="0"/>
          </a:p>
          <a:p>
            <a:pPr marL="274320" lvl="1" indent="0">
              <a:buNone/>
            </a:pPr>
            <a:r>
              <a:rPr lang="en-US" altLang="ja-JP" b="1" dirty="0">
                <a:hlinkClick r:id="rId2"/>
              </a:rPr>
              <a:t>https://www.web-jozu.com/python/python-atom/</a:t>
            </a:r>
            <a:endParaRPr kumimoji="1" lang="en-US" altLang="ja-JP" b="1" dirty="0"/>
          </a:p>
          <a:p>
            <a:pPr marL="891540" lvl="2" indent="-342900">
              <a:buFont typeface="+mj-lt"/>
              <a:buAutoNum type="arabicPeriod"/>
            </a:pPr>
            <a:r>
              <a:rPr kumimoji="1" lang="en-US" altLang="ja-JP" b="1" dirty="0"/>
              <a:t>Python</a:t>
            </a:r>
            <a:r>
              <a:rPr kumimoji="1" lang="ja-JP" altLang="en-US" b="1"/>
              <a:t>をダウンロード </a:t>
            </a:r>
            <a:r>
              <a:rPr kumimoji="1" lang="en-US" altLang="ja-JP" b="1" dirty="0"/>
              <a:t>+</a:t>
            </a:r>
            <a:r>
              <a:rPr kumimoji="1" lang="ja-JP" altLang="en-US" b="1"/>
              <a:t> インストール</a:t>
            </a:r>
            <a:endParaRPr kumimoji="1" lang="en-US" altLang="ja-JP" b="1" dirty="0"/>
          </a:p>
          <a:p>
            <a:pPr marL="891540" lvl="2" indent="-342900">
              <a:buFont typeface="+mj-lt"/>
              <a:buAutoNum type="arabicPeriod"/>
            </a:pPr>
            <a:r>
              <a:rPr kumimoji="1" lang="en-US" altLang="ja-JP" b="1" dirty="0"/>
              <a:t>Python</a:t>
            </a:r>
            <a:r>
              <a:rPr kumimoji="1" lang="ja-JP" altLang="en-US" b="1"/>
              <a:t>がインストールされていることの確認</a:t>
            </a:r>
            <a:endParaRPr kumimoji="1" lang="en-US" altLang="ja-JP" b="1" dirty="0"/>
          </a:p>
          <a:p>
            <a:pPr marL="891540" lvl="2" indent="-342900">
              <a:buFont typeface="+mj-lt"/>
              <a:buAutoNum type="arabicPeriod"/>
            </a:pPr>
            <a:endParaRPr lang="en-US" altLang="ja-JP" b="1" dirty="0"/>
          </a:p>
          <a:p>
            <a:r>
              <a:rPr lang="en-US" altLang="ja-JP" b="1" dirty="0"/>
              <a:t>Python</a:t>
            </a:r>
            <a:r>
              <a:rPr lang="ja-JP" altLang="en-US" b="1"/>
              <a:t>からエクセルファイルを読み込むためパッケージをインストール</a:t>
            </a:r>
            <a:endParaRPr lang="en-US" altLang="ja-JP" b="1" dirty="0"/>
          </a:p>
          <a:p>
            <a:pPr lvl="2">
              <a:buFont typeface="Wingdings" pitchFamily="2" charset="2"/>
              <a:buChar char="ü"/>
            </a:pPr>
            <a:r>
              <a:rPr lang="ja-JP" altLang="en-US" b="1"/>
              <a:t>ターミナル起動 </a:t>
            </a:r>
            <a:r>
              <a:rPr lang="en-US" altLang="ja-JP" b="1" dirty="0"/>
              <a:t>(Windows</a:t>
            </a:r>
            <a:r>
              <a:rPr lang="ja-JP" altLang="en-US" b="1"/>
              <a:t>の場合はコマンドプロンプト</a:t>
            </a:r>
            <a:r>
              <a:rPr lang="en-US" altLang="ja-JP" b="1" dirty="0"/>
              <a:t>)</a:t>
            </a:r>
          </a:p>
          <a:p>
            <a:pPr marL="548640" lvl="2" indent="0">
              <a:buNone/>
            </a:pPr>
            <a:r>
              <a:rPr lang="ja-JP" altLang="en-US" b="1">
                <a:solidFill>
                  <a:srgbClr val="00B050"/>
                </a:solidFill>
              </a:rPr>
              <a:t> ＞ </a:t>
            </a:r>
            <a:r>
              <a:rPr lang="en-US" altLang="ja-JP" b="1" dirty="0">
                <a:solidFill>
                  <a:srgbClr val="00B050"/>
                </a:solidFill>
              </a:rPr>
              <a:t>pip</a:t>
            </a:r>
            <a:r>
              <a:rPr lang="ja-JP" altLang="en-US" b="1">
                <a:solidFill>
                  <a:srgbClr val="00B050"/>
                </a:solidFill>
              </a:rPr>
              <a:t> </a:t>
            </a:r>
            <a:r>
              <a:rPr lang="en-US" altLang="ja-JP" b="1" dirty="0">
                <a:solidFill>
                  <a:srgbClr val="00B050"/>
                </a:solidFill>
              </a:rPr>
              <a:t>install </a:t>
            </a:r>
            <a:r>
              <a:rPr lang="en-US" altLang="ja-JP" b="1" dirty="0" err="1">
                <a:solidFill>
                  <a:srgbClr val="00B050"/>
                </a:solidFill>
              </a:rPr>
              <a:t>xlrd</a:t>
            </a:r>
            <a:endParaRPr lang="en-US" altLang="ja-JP" b="1" dirty="0">
              <a:solidFill>
                <a:srgbClr val="00B050"/>
              </a:solidFill>
            </a:endParaRPr>
          </a:p>
          <a:p>
            <a:pPr marL="891540" lvl="2" indent="-342900">
              <a:buFont typeface="+mj-lt"/>
              <a:buAutoNum type="arabicPeriod"/>
            </a:pPr>
            <a:endParaRPr lang="en-US" altLang="ja-JP" b="1" dirty="0"/>
          </a:p>
          <a:p>
            <a:r>
              <a:rPr lang="en-US" altLang="ja-JP" b="1" dirty="0"/>
              <a:t>Web</a:t>
            </a:r>
            <a:r>
              <a:rPr lang="ja-JP" altLang="en-US" b="1"/>
              <a:t>開発フレームワークをインストール</a:t>
            </a:r>
            <a:endParaRPr lang="en-US" altLang="ja-JP" b="1" dirty="0"/>
          </a:p>
          <a:p>
            <a:pPr lvl="2">
              <a:buFont typeface="Wingdings" pitchFamily="2" charset="2"/>
              <a:buChar char="ü"/>
            </a:pPr>
            <a:r>
              <a:rPr lang="ja-JP" altLang="en-US" b="1"/>
              <a:t>ターミナル起動 </a:t>
            </a:r>
            <a:r>
              <a:rPr lang="en-US" altLang="ja-JP" b="1" dirty="0"/>
              <a:t>(Windows</a:t>
            </a:r>
            <a:r>
              <a:rPr lang="ja-JP" altLang="en-US" b="1"/>
              <a:t>の場合はコマンドプロンプト</a:t>
            </a:r>
            <a:r>
              <a:rPr lang="en-US" altLang="ja-JP" b="1" dirty="0"/>
              <a:t>)</a:t>
            </a:r>
          </a:p>
          <a:p>
            <a:pPr marL="548640" lvl="2" indent="0">
              <a:buNone/>
            </a:pPr>
            <a:r>
              <a:rPr lang="ja-JP" altLang="en-US" b="1">
                <a:solidFill>
                  <a:srgbClr val="00B050"/>
                </a:solidFill>
              </a:rPr>
              <a:t> ＞ </a:t>
            </a:r>
            <a:r>
              <a:rPr lang="en-US" altLang="ja-JP" b="1" dirty="0">
                <a:solidFill>
                  <a:srgbClr val="00B050"/>
                </a:solidFill>
              </a:rPr>
              <a:t>pip</a:t>
            </a:r>
            <a:r>
              <a:rPr lang="ja-JP" altLang="en-US" b="1">
                <a:solidFill>
                  <a:srgbClr val="00B050"/>
                </a:solidFill>
              </a:rPr>
              <a:t> </a:t>
            </a:r>
            <a:r>
              <a:rPr lang="en-US" altLang="ja-JP" b="1" dirty="0">
                <a:solidFill>
                  <a:srgbClr val="00B050"/>
                </a:solidFill>
              </a:rPr>
              <a:t>install Flask</a:t>
            </a:r>
          </a:p>
          <a:p>
            <a:pPr marL="548640" lvl="2" indent="0">
              <a:buNone/>
            </a:pPr>
            <a:r>
              <a:rPr lang="ja-JP" altLang="en-US" b="1">
                <a:solidFill>
                  <a:srgbClr val="00B050"/>
                </a:solidFill>
              </a:rPr>
              <a:t> ＞</a:t>
            </a:r>
            <a:r>
              <a:rPr lang="en-US" altLang="ja-JP" b="1" dirty="0">
                <a:solidFill>
                  <a:srgbClr val="00B050"/>
                </a:solidFill>
              </a:rPr>
              <a:t> pip</a:t>
            </a:r>
            <a:r>
              <a:rPr lang="ja-JP" altLang="en-US" b="1">
                <a:solidFill>
                  <a:srgbClr val="00B050"/>
                </a:solidFill>
              </a:rPr>
              <a:t> </a:t>
            </a:r>
            <a:r>
              <a:rPr lang="en-US" altLang="ja-JP" b="1" dirty="0">
                <a:solidFill>
                  <a:srgbClr val="00B050"/>
                </a:solidFill>
              </a:rPr>
              <a:t>install</a:t>
            </a:r>
            <a:r>
              <a:rPr lang="ja-JP" altLang="en-US" b="1">
                <a:solidFill>
                  <a:srgbClr val="00B050"/>
                </a:solidFill>
              </a:rPr>
              <a:t> </a:t>
            </a:r>
            <a:r>
              <a:rPr lang="en-US" altLang="ja-JP" b="1" dirty="0">
                <a:solidFill>
                  <a:srgbClr val="00B050"/>
                </a:solidFill>
              </a:rPr>
              <a:t>jinja2</a:t>
            </a:r>
          </a:p>
          <a:p>
            <a:pPr marL="548640" lvl="2" indent="0">
              <a:buNone/>
            </a:pPr>
            <a:endParaRPr kumimoji="1" lang="ja-JP" altLang="en-US" b="1"/>
          </a:p>
        </p:txBody>
      </p:sp>
      <p:pic>
        <p:nvPicPr>
          <p:cNvPr id="9" name="図 8">
            <a:extLst>
              <a:ext uri="{FF2B5EF4-FFF2-40B4-BE49-F238E27FC236}">
                <a16:creationId xmlns:a16="http://schemas.microsoft.com/office/drawing/2014/main" id="{446F2F8E-490D-8445-ABC7-26E85E46A084}"/>
              </a:ext>
            </a:extLst>
          </p:cNvPr>
          <p:cNvPicPr>
            <a:picLocks noChangeAspect="1"/>
          </p:cNvPicPr>
          <p:nvPr/>
        </p:nvPicPr>
        <p:blipFill>
          <a:blip r:embed="rId3"/>
          <a:stretch>
            <a:fillRect/>
          </a:stretch>
        </p:blipFill>
        <p:spPr>
          <a:xfrm>
            <a:off x="6443143" y="484632"/>
            <a:ext cx="613469" cy="613469"/>
          </a:xfrm>
          <a:prstGeom prst="rect">
            <a:avLst/>
          </a:prstGeom>
        </p:spPr>
      </p:pic>
    </p:spTree>
    <p:extLst>
      <p:ext uri="{BB962C8B-B14F-4D97-AF65-F5344CB8AC3E}">
        <p14:creationId xmlns:p14="http://schemas.microsoft.com/office/powerpoint/2010/main" val="515902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1846AF-25E4-4589-9917-61E166CA080F}"/>
              </a:ext>
            </a:extLst>
          </p:cNvPr>
          <p:cNvSpPr>
            <a:spLocks noGrp="1"/>
          </p:cNvSpPr>
          <p:nvPr>
            <p:ph type="title"/>
          </p:nvPr>
        </p:nvSpPr>
        <p:spPr/>
        <p:txBody>
          <a:bodyPr/>
          <a:lstStyle/>
          <a:p>
            <a:r>
              <a:rPr kumimoji="1" lang="en-US" altLang="ja-JP" dirty="0"/>
              <a:t>2.</a:t>
            </a:r>
            <a:r>
              <a:rPr kumimoji="1" lang="ja-JP" altLang="en-US" dirty="0"/>
              <a:t> </a:t>
            </a:r>
            <a:r>
              <a:rPr kumimoji="1" lang="ja-JP" altLang="en-US"/>
              <a:t>環境設定</a:t>
            </a:r>
            <a:r>
              <a:rPr kumimoji="1" lang="ja-JP" altLang="en-US" sz="2800"/>
              <a:t> </a:t>
            </a:r>
            <a:r>
              <a:rPr kumimoji="1" lang="en-US" altLang="ja-JP" sz="2800" dirty="0"/>
              <a:t>(macOS</a:t>
            </a:r>
            <a:r>
              <a:rPr kumimoji="1" lang="ja-JP" altLang="en-US" sz="2800"/>
              <a:t>環境</a:t>
            </a:r>
            <a:r>
              <a:rPr kumimoji="1" lang="en-US" altLang="ja-JP" sz="2800" dirty="0"/>
              <a:t>)</a:t>
            </a:r>
            <a:endParaRPr kumimoji="1" lang="ja-JP" altLang="en-US" dirty="0"/>
          </a:p>
        </p:txBody>
      </p:sp>
      <p:sp>
        <p:nvSpPr>
          <p:cNvPr id="3" name="コンテンツ プレースホルダー 2">
            <a:extLst>
              <a:ext uri="{FF2B5EF4-FFF2-40B4-BE49-F238E27FC236}">
                <a16:creationId xmlns:a16="http://schemas.microsoft.com/office/drawing/2014/main" id="{3E415590-F578-4E31-9851-5C179938EEEA}"/>
              </a:ext>
            </a:extLst>
          </p:cNvPr>
          <p:cNvSpPr>
            <a:spLocks noGrp="1"/>
          </p:cNvSpPr>
          <p:nvPr>
            <p:ph idx="1"/>
          </p:nvPr>
        </p:nvSpPr>
        <p:spPr/>
        <p:txBody>
          <a:bodyPr>
            <a:normAutofit/>
          </a:bodyPr>
          <a:lstStyle/>
          <a:p>
            <a:r>
              <a:rPr kumimoji="1" lang="en-US" altLang="ja-JP" b="1" dirty="0"/>
              <a:t>Python(</a:t>
            </a:r>
            <a:r>
              <a:rPr kumimoji="1" lang="ja-JP" altLang="en-US" b="1" dirty="0"/>
              <a:t>プログラム</a:t>
            </a:r>
            <a:r>
              <a:rPr kumimoji="1" lang="ja-JP" altLang="en-US" b="1"/>
              <a:t>環境</a:t>
            </a:r>
            <a:r>
              <a:rPr kumimoji="1" lang="en-US" altLang="ja-JP" b="1" dirty="0"/>
              <a:t>)</a:t>
            </a:r>
            <a:r>
              <a:rPr kumimoji="1" lang="ja-JP" altLang="en-US" b="1"/>
              <a:t>設定</a:t>
            </a:r>
            <a:endParaRPr lang="en-US" altLang="ja-JP" b="1" dirty="0"/>
          </a:p>
          <a:p>
            <a:pPr marL="274320" lvl="1" indent="0">
              <a:buNone/>
            </a:pPr>
            <a:r>
              <a:rPr lang="en-US" altLang="ja-JP" b="1" dirty="0">
                <a:hlinkClick r:id="rId2"/>
              </a:rPr>
              <a:t>https://remonote.jp/python-atom-runner</a:t>
            </a:r>
            <a:endParaRPr kumimoji="1" lang="en-US" altLang="ja-JP" b="1" dirty="0"/>
          </a:p>
          <a:p>
            <a:pPr marL="891540" lvl="2" indent="-342900">
              <a:buFont typeface="+mj-lt"/>
              <a:buAutoNum type="arabicPeriod"/>
            </a:pPr>
            <a:r>
              <a:rPr kumimoji="1" lang="en-US" altLang="ja-JP" b="1" dirty="0"/>
              <a:t>Python</a:t>
            </a:r>
            <a:r>
              <a:rPr kumimoji="1" lang="ja-JP" altLang="en-US" b="1" dirty="0"/>
              <a:t>をダウンロード </a:t>
            </a:r>
            <a:r>
              <a:rPr kumimoji="1" lang="en-US" altLang="ja-JP" b="1" dirty="0"/>
              <a:t>+</a:t>
            </a:r>
            <a:r>
              <a:rPr kumimoji="1" lang="ja-JP" altLang="en-US" b="1"/>
              <a:t> インストール</a:t>
            </a:r>
            <a:endParaRPr kumimoji="1" lang="en-US" altLang="ja-JP" b="1" dirty="0"/>
          </a:p>
          <a:p>
            <a:pPr marL="891540" lvl="2" indent="-342900">
              <a:buFont typeface="+mj-lt"/>
              <a:buAutoNum type="arabicPeriod"/>
            </a:pPr>
            <a:r>
              <a:rPr lang="ja-JP" altLang="en-US" b="1"/>
              <a:t>起動スクリプト</a:t>
            </a:r>
            <a:r>
              <a:rPr lang="en-US" altLang="ja-JP" b="1" dirty="0"/>
              <a:t>(.</a:t>
            </a:r>
            <a:r>
              <a:rPr lang="en-US" altLang="ja-JP" b="1" dirty="0" err="1"/>
              <a:t>zsh_profile</a:t>
            </a:r>
            <a:r>
              <a:rPr lang="en-US" altLang="ja-JP" b="1" dirty="0"/>
              <a:t>, .</a:t>
            </a:r>
            <a:r>
              <a:rPr lang="en-US" altLang="ja-JP" b="1" dirty="0" err="1"/>
              <a:t>zshrc</a:t>
            </a:r>
            <a:r>
              <a:rPr lang="en-US" altLang="ja-JP" b="1" dirty="0"/>
              <a:t>)</a:t>
            </a:r>
            <a:r>
              <a:rPr lang="ja-JP" altLang="en-US" b="1"/>
              <a:t>の編集 </a:t>
            </a:r>
            <a:r>
              <a:rPr lang="en-US" altLang="ja-JP" b="1" dirty="0"/>
              <a:t>※</a:t>
            </a:r>
            <a:r>
              <a:rPr lang="ja-JP" altLang="en-US" b="1"/>
              <a:t> </a:t>
            </a:r>
            <a:r>
              <a:rPr lang="en-US" altLang="ja-JP" b="1" dirty="0"/>
              <a:t>bash</a:t>
            </a:r>
            <a:r>
              <a:rPr lang="ja-JP" altLang="en-US" b="1"/>
              <a:t>を</a:t>
            </a:r>
            <a:r>
              <a:rPr lang="en-US" altLang="ja-JP" b="1" dirty="0" err="1"/>
              <a:t>zsh</a:t>
            </a:r>
            <a:r>
              <a:rPr lang="ja-JP" altLang="en-US" b="1"/>
              <a:t>に作品えて実施</a:t>
            </a:r>
            <a:endParaRPr kumimoji="1" lang="en-US" altLang="ja-JP" b="1" dirty="0"/>
          </a:p>
          <a:p>
            <a:pPr lvl="3">
              <a:buFont typeface="Wingdings" pitchFamily="2" charset="2"/>
              <a:buChar char="ü"/>
            </a:pPr>
            <a:endParaRPr lang="en-US" altLang="ja-JP" b="1" dirty="0">
              <a:solidFill>
                <a:schemeClr val="bg1">
                  <a:lumMod val="50000"/>
                </a:schemeClr>
              </a:solidFill>
            </a:endParaRPr>
          </a:p>
          <a:p>
            <a:r>
              <a:rPr lang="en-US" altLang="ja-JP" b="1" dirty="0"/>
              <a:t>Python</a:t>
            </a:r>
            <a:r>
              <a:rPr lang="ja-JP" altLang="en-US" b="1"/>
              <a:t>からエクセルファイルを読み込むためパッケージをインストール</a:t>
            </a:r>
            <a:endParaRPr lang="en-US" altLang="ja-JP" b="1" dirty="0"/>
          </a:p>
          <a:p>
            <a:pPr lvl="2">
              <a:buFont typeface="Wingdings" pitchFamily="2" charset="2"/>
              <a:buChar char="ü"/>
            </a:pPr>
            <a:r>
              <a:rPr lang="ja-JP" altLang="en-US" b="1"/>
              <a:t>ターミナル起動 </a:t>
            </a:r>
            <a:r>
              <a:rPr lang="en-US" altLang="ja-JP" b="1" dirty="0"/>
              <a:t>(Windows</a:t>
            </a:r>
            <a:r>
              <a:rPr lang="ja-JP" altLang="en-US" b="1"/>
              <a:t>の場合はコマンドプロンプト</a:t>
            </a:r>
            <a:r>
              <a:rPr lang="en-US" altLang="ja-JP" b="1" dirty="0"/>
              <a:t>)</a:t>
            </a:r>
          </a:p>
          <a:p>
            <a:pPr marL="548640" lvl="2" indent="0">
              <a:buNone/>
            </a:pPr>
            <a:r>
              <a:rPr lang="ja-JP" altLang="en-US" b="1">
                <a:solidFill>
                  <a:srgbClr val="00B050"/>
                </a:solidFill>
              </a:rPr>
              <a:t> ＞ </a:t>
            </a:r>
            <a:r>
              <a:rPr lang="en-US" altLang="ja-JP" b="1" dirty="0">
                <a:solidFill>
                  <a:srgbClr val="00B050"/>
                </a:solidFill>
              </a:rPr>
              <a:t>pip</a:t>
            </a:r>
            <a:r>
              <a:rPr lang="ja-JP" altLang="en-US" b="1">
                <a:solidFill>
                  <a:srgbClr val="00B050"/>
                </a:solidFill>
              </a:rPr>
              <a:t> </a:t>
            </a:r>
            <a:r>
              <a:rPr lang="en-US" altLang="ja-JP" b="1" dirty="0">
                <a:solidFill>
                  <a:srgbClr val="00B050"/>
                </a:solidFill>
              </a:rPr>
              <a:t>install </a:t>
            </a:r>
            <a:r>
              <a:rPr lang="en-US" altLang="ja-JP" b="1" dirty="0" err="1">
                <a:solidFill>
                  <a:srgbClr val="00B050"/>
                </a:solidFill>
              </a:rPr>
              <a:t>xlrd</a:t>
            </a:r>
            <a:endParaRPr lang="en-US" altLang="ja-JP" b="1" dirty="0">
              <a:solidFill>
                <a:srgbClr val="00B050"/>
              </a:solidFill>
            </a:endParaRPr>
          </a:p>
          <a:p>
            <a:pPr marL="891540" lvl="2" indent="-342900">
              <a:buFont typeface="+mj-lt"/>
              <a:buAutoNum type="arabicPeriod"/>
            </a:pPr>
            <a:endParaRPr lang="en-US" altLang="ja-JP" b="1" dirty="0"/>
          </a:p>
          <a:p>
            <a:r>
              <a:rPr lang="en-US" altLang="ja-JP" b="1" dirty="0"/>
              <a:t>Web</a:t>
            </a:r>
            <a:r>
              <a:rPr lang="ja-JP" altLang="en-US" b="1"/>
              <a:t>開発フレームワークをインストール</a:t>
            </a:r>
            <a:endParaRPr lang="en-US" altLang="ja-JP" b="1" dirty="0"/>
          </a:p>
          <a:p>
            <a:pPr lvl="2">
              <a:buFont typeface="Wingdings" pitchFamily="2" charset="2"/>
              <a:buChar char="ü"/>
            </a:pPr>
            <a:r>
              <a:rPr lang="ja-JP" altLang="en-US" b="1"/>
              <a:t>ターミナル起動 </a:t>
            </a:r>
            <a:r>
              <a:rPr lang="en-US" altLang="ja-JP" b="1" dirty="0"/>
              <a:t>(Windows</a:t>
            </a:r>
            <a:r>
              <a:rPr lang="ja-JP" altLang="en-US" b="1"/>
              <a:t>の場合はコマンドプロンプト</a:t>
            </a:r>
            <a:r>
              <a:rPr lang="en-US" altLang="ja-JP" b="1" dirty="0"/>
              <a:t>)</a:t>
            </a:r>
          </a:p>
          <a:p>
            <a:pPr marL="548640" lvl="2" indent="0">
              <a:buNone/>
            </a:pPr>
            <a:r>
              <a:rPr lang="ja-JP" altLang="en-US" b="1">
                <a:solidFill>
                  <a:srgbClr val="00B050"/>
                </a:solidFill>
              </a:rPr>
              <a:t> ＞ </a:t>
            </a:r>
            <a:r>
              <a:rPr lang="en-US" altLang="ja-JP" b="1" dirty="0">
                <a:solidFill>
                  <a:srgbClr val="00B050"/>
                </a:solidFill>
              </a:rPr>
              <a:t>pip</a:t>
            </a:r>
            <a:r>
              <a:rPr lang="ja-JP" altLang="en-US" b="1">
                <a:solidFill>
                  <a:srgbClr val="00B050"/>
                </a:solidFill>
              </a:rPr>
              <a:t> </a:t>
            </a:r>
            <a:r>
              <a:rPr lang="en-US" altLang="ja-JP" b="1" dirty="0">
                <a:solidFill>
                  <a:srgbClr val="00B050"/>
                </a:solidFill>
              </a:rPr>
              <a:t>install Flask</a:t>
            </a:r>
          </a:p>
          <a:p>
            <a:pPr marL="548640" lvl="2" indent="0">
              <a:buNone/>
            </a:pPr>
            <a:r>
              <a:rPr lang="ja-JP" altLang="en-US" b="1">
                <a:solidFill>
                  <a:srgbClr val="00B050"/>
                </a:solidFill>
              </a:rPr>
              <a:t> ＞</a:t>
            </a:r>
            <a:r>
              <a:rPr lang="en-US" altLang="ja-JP" b="1" dirty="0">
                <a:solidFill>
                  <a:srgbClr val="00B050"/>
                </a:solidFill>
              </a:rPr>
              <a:t> pip</a:t>
            </a:r>
            <a:r>
              <a:rPr lang="ja-JP" altLang="en-US" b="1">
                <a:solidFill>
                  <a:srgbClr val="00B050"/>
                </a:solidFill>
              </a:rPr>
              <a:t> </a:t>
            </a:r>
            <a:r>
              <a:rPr lang="en-US" altLang="ja-JP" b="1" dirty="0">
                <a:solidFill>
                  <a:srgbClr val="00B050"/>
                </a:solidFill>
              </a:rPr>
              <a:t>install</a:t>
            </a:r>
            <a:r>
              <a:rPr lang="ja-JP" altLang="en-US" b="1">
                <a:solidFill>
                  <a:srgbClr val="00B050"/>
                </a:solidFill>
              </a:rPr>
              <a:t> </a:t>
            </a:r>
            <a:r>
              <a:rPr lang="en-US" altLang="ja-JP" b="1" dirty="0">
                <a:solidFill>
                  <a:srgbClr val="00B050"/>
                </a:solidFill>
              </a:rPr>
              <a:t>jinja2</a:t>
            </a:r>
          </a:p>
        </p:txBody>
      </p:sp>
      <p:pic>
        <p:nvPicPr>
          <p:cNvPr id="11" name="図 10">
            <a:extLst>
              <a:ext uri="{FF2B5EF4-FFF2-40B4-BE49-F238E27FC236}">
                <a16:creationId xmlns:a16="http://schemas.microsoft.com/office/drawing/2014/main" id="{C028AC25-09B1-384B-9FA3-18FC7C53D00D}"/>
              </a:ext>
            </a:extLst>
          </p:cNvPr>
          <p:cNvPicPr>
            <a:picLocks noChangeAspect="1"/>
          </p:cNvPicPr>
          <p:nvPr/>
        </p:nvPicPr>
        <p:blipFill rotWithShape="1">
          <a:blip r:embed="rId3"/>
          <a:srcRect l="21304" t="17181" r="24080" b="20907"/>
          <a:stretch/>
        </p:blipFill>
        <p:spPr>
          <a:xfrm>
            <a:off x="6035450" y="396744"/>
            <a:ext cx="676646" cy="767038"/>
          </a:xfrm>
          <a:prstGeom prst="rect">
            <a:avLst/>
          </a:prstGeom>
        </p:spPr>
      </p:pic>
    </p:spTree>
    <p:extLst>
      <p:ext uri="{BB962C8B-B14F-4D97-AF65-F5344CB8AC3E}">
        <p14:creationId xmlns:p14="http://schemas.microsoft.com/office/powerpoint/2010/main" val="1907421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1846AF-25E4-4589-9917-61E166CA080F}"/>
              </a:ext>
            </a:extLst>
          </p:cNvPr>
          <p:cNvSpPr>
            <a:spLocks noGrp="1"/>
          </p:cNvSpPr>
          <p:nvPr>
            <p:ph type="title"/>
          </p:nvPr>
        </p:nvSpPr>
        <p:spPr/>
        <p:txBody>
          <a:bodyPr/>
          <a:lstStyle/>
          <a:p>
            <a:r>
              <a:rPr lang="en-US" altLang="ja-JP" dirty="0"/>
              <a:t>3</a:t>
            </a:r>
            <a:r>
              <a:rPr kumimoji="1" lang="en-US" altLang="ja-JP" dirty="0"/>
              <a:t>.</a:t>
            </a:r>
            <a:r>
              <a:rPr kumimoji="1" lang="ja-JP" altLang="en-US"/>
              <a:t> </a:t>
            </a:r>
            <a:r>
              <a:rPr lang="en-US" altLang="ja-JP" dirty="0"/>
              <a:t>GS-GEN</a:t>
            </a:r>
            <a:r>
              <a:rPr lang="ja-JP" altLang="en-US"/>
              <a:t>を動かす</a:t>
            </a:r>
            <a:endParaRPr kumimoji="1" lang="ja-JP" altLang="en-US" dirty="0"/>
          </a:p>
        </p:txBody>
      </p:sp>
      <p:sp>
        <p:nvSpPr>
          <p:cNvPr id="3" name="コンテンツ プレースホルダー 2">
            <a:extLst>
              <a:ext uri="{FF2B5EF4-FFF2-40B4-BE49-F238E27FC236}">
                <a16:creationId xmlns:a16="http://schemas.microsoft.com/office/drawing/2014/main" id="{3E415590-F578-4E31-9851-5C179938EEEA}"/>
              </a:ext>
            </a:extLst>
          </p:cNvPr>
          <p:cNvSpPr>
            <a:spLocks noGrp="1"/>
          </p:cNvSpPr>
          <p:nvPr>
            <p:ph idx="1"/>
          </p:nvPr>
        </p:nvSpPr>
        <p:spPr>
          <a:xfrm>
            <a:off x="532015" y="1308150"/>
            <a:ext cx="10862242" cy="4864050"/>
          </a:xfrm>
        </p:spPr>
        <p:txBody>
          <a:bodyPr>
            <a:normAutofit/>
          </a:bodyPr>
          <a:lstStyle/>
          <a:p>
            <a:r>
              <a:rPr kumimoji="1" lang="en-US" altLang="ja-JP" b="1" dirty="0"/>
              <a:t>HP</a:t>
            </a:r>
            <a:r>
              <a:rPr kumimoji="1" lang="ja-JP" altLang="en-US" b="1"/>
              <a:t>ツリーの構築</a:t>
            </a:r>
            <a:endParaRPr kumimoji="1" lang="en-US" altLang="ja-JP" b="1" dirty="0"/>
          </a:p>
          <a:p>
            <a:pPr lvl="2">
              <a:buFont typeface="Wingdings" pitchFamily="2" charset="2"/>
              <a:buChar char="ü"/>
            </a:pPr>
            <a:r>
              <a:rPr lang="ja-JP" altLang="en-US" b="1"/>
              <a:t>作成した作業フォルダ上で </a:t>
            </a:r>
            <a:r>
              <a:rPr lang="en-US" altLang="ja-JP" b="1" dirty="0">
                <a:solidFill>
                  <a:srgbClr val="0070C0"/>
                </a:solidFill>
              </a:rPr>
              <a:t>“</a:t>
            </a:r>
            <a:r>
              <a:rPr lang="en-US" altLang="ja-JP" b="1" i="1" dirty="0">
                <a:solidFill>
                  <a:srgbClr val="0070C0"/>
                </a:solidFill>
              </a:rPr>
              <a:t>release-</a:t>
            </a:r>
            <a:r>
              <a:rPr lang="en-US" altLang="ja-JP" b="1" i="1" dirty="0" err="1">
                <a:solidFill>
                  <a:srgbClr val="0070C0"/>
                </a:solidFill>
              </a:rPr>
              <a:t>gs</a:t>
            </a:r>
            <a:r>
              <a:rPr lang="en-US" altLang="ja-JP" b="1" i="1" dirty="0">
                <a:solidFill>
                  <a:srgbClr val="0070C0"/>
                </a:solidFill>
              </a:rPr>
              <a:t>-</a:t>
            </a:r>
            <a:r>
              <a:rPr lang="en-US" altLang="ja-JP" b="1" i="1" dirty="0" err="1">
                <a:solidFill>
                  <a:srgbClr val="0070C0"/>
                </a:solidFill>
              </a:rPr>
              <a:t>YYDDMM.zip</a:t>
            </a:r>
            <a:r>
              <a:rPr lang="en-US" altLang="ja-JP" b="1" i="1" dirty="0">
                <a:solidFill>
                  <a:srgbClr val="0070C0"/>
                </a:solidFill>
              </a:rPr>
              <a:t>”</a:t>
            </a:r>
            <a:r>
              <a:rPr lang="ja-JP" altLang="en-US" b="1" i="1">
                <a:solidFill>
                  <a:srgbClr val="0070C0"/>
                </a:solidFill>
              </a:rPr>
              <a:t> </a:t>
            </a:r>
            <a:r>
              <a:rPr lang="ja-JP" altLang="en-US" b="1"/>
              <a:t>を解凍する</a:t>
            </a:r>
            <a:endParaRPr lang="en-US" altLang="ja-JP" b="1" dirty="0"/>
          </a:p>
          <a:p>
            <a:pPr lvl="2">
              <a:buFont typeface="Wingdings" pitchFamily="2" charset="2"/>
              <a:buChar char="ü"/>
            </a:pPr>
            <a:r>
              <a:rPr lang="en-US" altLang="ja-JP" b="1" dirty="0">
                <a:solidFill>
                  <a:srgbClr val="0070C0"/>
                </a:solidFill>
              </a:rPr>
              <a:t>“</a:t>
            </a:r>
            <a:r>
              <a:rPr lang="en-US" altLang="ja-JP" b="1" dirty="0">
                <a:solidFill>
                  <a:srgbClr val="0070C0"/>
                </a:solidFill>
                <a:latin typeface="Meiryo UI" panose="020B0604030504040204" pitchFamily="34" charset="-128"/>
                <a:ea typeface="Meiryo UI" panose="020B0604030504040204" pitchFamily="34" charset="-128"/>
              </a:rPr>
              <a:t>static/{art/|</a:t>
            </a:r>
            <a:r>
              <a:rPr lang="en-US" altLang="ja-JP" b="1" dirty="0" err="1">
                <a:solidFill>
                  <a:srgbClr val="0070C0"/>
                </a:solidFill>
                <a:latin typeface="Meiryo UI" panose="020B0604030504040204" pitchFamily="34" charset="-128"/>
                <a:ea typeface="Meiryo UI" panose="020B0604030504040204" pitchFamily="34" charset="-128"/>
              </a:rPr>
              <a:t>img</a:t>
            </a:r>
            <a:r>
              <a:rPr lang="en-US" altLang="ja-JP" b="1" dirty="0">
                <a:solidFill>
                  <a:srgbClr val="0070C0"/>
                </a:solidFill>
                <a:latin typeface="Meiryo UI" panose="020B0604030504040204" pitchFamily="34" charset="-128"/>
                <a:ea typeface="Meiryo UI" panose="020B0604030504040204" pitchFamily="34" charset="-128"/>
              </a:rPr>
              <a:t>/|</a:t>
            </a:r>
            <a:r>
              <a:rPr lang="en-US" altLang="ja-JP" b="1" dirty="0" err="1">
                <a:solidFill>
                  <a:srgbClr val="0070C0"/>
                </a:solidFill>
                <a:latin typeface="Meiryo UI" panose="020B0604030504040204" pitchFamily="34" charset="-128"/>
                <a:ea typeface="Meiryo UI" panose="020B0604030504040204" pitchFamily="34" charset="-128"/>
              </a:rPr>
              <a:t>postmail</a:t>
            </a:r>
            <a:r>
              <a:rPr lang="en-US" altLang="ja-JP" b="1" dirty="0">
                <a:solidFill>
                  <a:srgbClr val="0070C0"/>
                </a:solidFill>
                <a:latin typeface="Meiryo UI" panose="020B0604030504040204" pitchFamily="34" charset="-128"/>
                <a:ea typeface="Meiryo UI" panose="020B0604030504040204" pitchFamily="34" charset="-128"/>
              </a:rPr>
              <a:t>/}</a:t>
            </a:r>
            <a:r>
              <a:rPr lang="en-US" altLang="ja-JP" b="1" dirty="0">
                <a:solidFill>
                  <a:srgbClr val="0070C0"/>
                </a:solidFill>
              </a:rPr>
              <a:t>”</a:t>
            </a:r>
            <a:r>
              <a:rPr lang="ja-JP" altLang="en-US" b="1">
                <a:solidFill>
                  <a:srgbClr val="0070C0"/>
                </a:solidFill>
              </a:rPr>
              <a:t>フォルダ</a:t>
            </a:r>
            <a:r>
              <a:rPr lang="ja-JP" altLang="en-US" b="1"/>
              <a:t> </a:t>
            </a:r>
            <a:r>
              <a:rPr lang="en-US" altLang="ja-JP" b="1" dirty="0">
                <a:solidFill>
                  <a:schemeClr val="bg1">
                    <a:lumMod val="50000"/>
                  </a:schemeClr>
                </a:solidFill>
              </a:rPr>
              <a:t>(※</a:t>
            </a:r>
            <a:r>
              <a:rPr lang="ja-JP" altLang="en-US" b="1">
                <a:solidFill>
                  <a:schemeClr val="bg1">
                    <a:lumMod val="50000"/>
                  </a:schemeClr>
                </a:solidFill>
              </a:rPr>
              <a:t>次ページ参照</a:t>
            </a:r>
            <a:r>
              <a:rPr lang="en-US" altLang="ja-JP" b="1" dirty="0"/>
              <a:t>)</a:t>
            </a:r>
            <a:r>
              <a:rPr lang="ja-JP" altLang="en-US" b="1"/>
              <a:t> を配置する</a:t>
            </a:r>
            <a:endParaRPr lang="en-US" altLang="ja-JP" b="1" dirty="0"/>
          </a:p>
          <a:p>
            <a:pPr lvl="2">
              <a:buFont typeface="Wingdings" pitchFamily="2" charset="2"/>
              <a:buChar char="ü"/>
            </a:pPr>
            <a:endParaRPr kumimoji="1" lang="en-US" altLang="ja-JP" b="1" dirty="0"/>
          </a:p>
          <a:p>
            <a:r>
              <a:rPr lang="en-US" altLang="ja-JP" b="1" dirty="0"/>
              <a:t>HP</a:t>
            </a:r>
            <a:r>
              <a:rPr lang="ja-JP" altLang="en-US" b="1"/>
              <a:t>生成</a:t>
            </a:r>
            <a:endParaRPr lang="en-US" altLang="ja-JP" b="1" dirty="0"/>
          </a:p>
          <a:p>
            <a:pPr lvl="2">
              <a:buFont typeface="Wingdings" pitchFamily="2" charset="2"/>
              <a:buChar char="ü"/>
            </a:pPr>
            <a:r>
              <a:rPr lang="ja-JP" altLang="en-US" b="1"/>
              <a:t>作品リストを更新したことによる</a:t>
            </a:r>
            <a:r>
              <a:rPr lang="en-US" altLang="ja-JP" b="1" dirty="0"/>
              <a:t>HTML</a:t>
            </a:r>
            <a:r>
              <a:rPr lang="ja-JP" altLang="en-US" b="1"/>
              <a:t>生成をする場合 </a:t>
            </a:r>
            <a:r>
              <a:rPr lang="en-US" altLang="ja-JP" b="1" dirty="0"/>
              <a:t>(</a:t>
            </a:r>
            <a:r>
              <a:rPr lang="ja-JP" altLang="en-US" b="1"/>
              <a:t>通常業務</a:t>
            </a:r>
            <a:r>
              <a:rPr lang="en-US" altLang="ja-JP" b="1" dirty="0"/>
              <a:t>)</a:t>
            </a:r>
          </a:p>
          <a:p>
            <a:pPr lvl="3">
              <a:buFont typeface="Wingdings" pitchFamily="2" charset="2"/>
              <a:buChar char="ü"/>
            </a:pPr>
            <a:r>
              <a:rPr lang="ja-JP" altLang="en-US" b="1"/>
              <a:t>ターミナルを起動して作業フォルダまで移動して以下のコマンドを実行</a:t>
            </a:r>
            <a:endParaRPr lang="en-US" altLang="ja-JP" b="1" dirty="0"/>
          </a:p>
          <a:p>
            <a:pPr marL="822960" lvl="3" indent="0">
              <a:buNone/>
            </a:pPr>
            <a:r>
              <a:rPr lang="ja-JP" altLang="en-US" b="1">
                <a:solidFill>
                  <a:srgbClr val="00B050"/>
                </a:solidFill>
              </a:rPr>
              <a:t>＞ </a:t>
            </a:r>
            <a:r>
              <a:rPr lang="en-US" altLang="ja-JP" b="1" dirty="0">
                <a:solidFill>
                  <a:srgbClr val="00B050"/>
                </a:solidFill>
              </a:rPr>
              <a:t>python </a:t>
            </a:r>
            <a:r>
              <a:rPr lang="en-US" altLang="ja-JP" b="1" dirty="0" err="1">
                <a:solidFill>
                  <a:srgbClr val="00B050"/>
                </a:solidFill>
              </a:rPr>
              <a:t>gs-gen.py</a:t>
            </a:r>
            <a:endParaRPr lang="en-US" altLang="ja-JP" b="1" dirty="0">
              <a:solidFill>
                <a:srgbClr val="00B050"/>
              </a:solidFill>
            </a:endParaRPr>
          </a:p>
          <a:p>
            <a:pPr lvl="3">
              <a:buFont typeface="Wingdings" pitchFamily="2" charset="2"/>
              <a:buChar char="ü"/>
            </a:pPr>
            <a:r>
              <a:rPr lang="en-US" altLang="ja-JP" b="1" dirty="0" err="1">
                <a:solidFill>
                  <a:srgbClr val="00B050"/>
                </a:solidFill>
              </a:rPr>
              <a:t>Ctrl^c</a:t>
            </a:r>
            <a:r>
              <a:rPr lang="ja-JP" altLang="en-US" b="1">
                <a:solidFill>
                  <a:srgbClr val="00B050"/>
                </a:solidFill>
              </a:rPr>
              <a:t> </a:t>
            </a:r>
            <a:r>
              <a:rPr lang="ja-JP" altLang="en-US" b="1"/>
              <a:t>で終了</a:t>
            </a:r>
            <a:endParaRPr lang="en-US" altLang="ja-JP" b="1" dirty="0"/>
          </a:p>
          <a:p>
            <a:pPr lvl="3">
              <a:buFont typeface="Wingdings" pitchFamily="2" charset="2"/>
              <a:buChar char="ü"/>
            </a:pPr>
            <a:endParaRPr kumimoji="1" lang="en-US" altLang="ja-JP" b="1" dirty="0"/>
          </a:p>
          <a:p>
            <a:pPr lvl="2">
              <a:buFont typeface="Wingdings" pitchFamily="2" charset="2"/>
              <a:buChar char="ü"/>
            </a:pPr>
            <a:r>
              <a:rPr lang="en-US" altLang="ja-JP" b="1" dirty="0"/>
              <a:t>HTML</a:t>
            </a:r>
            <a:r>
              <a:rPr lang="ja-JP" altLang="en-US" b="1"/>
              <a:t>テンプレートのデバッグをしながら</a:t>
            </a:r>
            <a:r>
              <a:rPr lang="en-US" altLang="ja-JP" b="1" dirty="0"/>
              <a:t>Web</a:t>
            </a:r>
            <a:r>
              <a:rPr lang="ja-JP" altLang="en-US" b="1"/>
              <a:t>ページで確認したい場合</a:t>
            </a:r>
            <a:endParaRPr lang="en-US" altLang="ja-JP" b="1" dirty="0"/>
          </a:p>
          <a:p>
            <a:pPr lvl="3">
              <a:buFont typeface="Wingdings" pitchFamily="2" charset="2"/>
              <a:buChar char="ü"/>
            </a:pPr>
            <a:r>
              <a:rPr lang="ja-JP" altLang="en-US" b="1"/>
              <a:t> エディタで</a:t>
            </a:r>
            <a:r>
              <a:rPr lang="en-US" altLang="ja-JP" b="1" dirty="0"/>
              <a:t>HTML</a:t>
            </a:r>
            <a:r>
              <a:rPr lang="ja-JP" altLang="en-US" b="1"/>
              <a:t>や</a:t>
            </a:r>
            <a:r>
              <a:rPr lang="en-US" altLang="ja-JP" b="1" dirty="0"/>
              <a:t>CSS</a:t>
            </a:r>
            <a:r>
              <a:rPr lang="ja-JP" altLang="en-US" b="1"/>
              <a:t>を編集 </a:t>
            </a:r>
            <a:r>
              <a:rPr lang="en-US" altLang="ja-JP" b="1" dirty="0"/>
              <a:t>(python</a:t>
            </a:r>
            <a:r>
              <a:rPr lang="ja-JP" altLang="en-US" b="1"/>
              <a:t>編集も同様</a:t>
            </a:r>
            <a:r>
              <a:rPr lang="en-US" altLang="ja-JP" b="1" dirty="0"/>
              <a:t>)</a:t>
            </a:r>
          </a:p>
          <a:p>
            <a:pPr lvl="3">
              <a:buFont typeface="Wingdings" pitchFamily="2" charset="2"/>
              <a:buChar char="ü"/>
            </a:pPr>
            <a:r>
              <a:rPr lang="en-US" altLang="ja-JP" b="1" dirty="0">
                <a:hlinkClick r:id="rId2"/>
              </a:rPr>
              <a:t>http://127.0.0.1:5000/</a:t>
            </a:r>
            <a:r>
              <a:rPr lang="ja-JP" altLang="en-US" b="1"/>
              <a:t>で確認</a:t>
            </a:r>
            <a:endParaRPr kumimoji="1" lang="en-US" altLang="ja-JP" b="1" dirty="0"/>
          </a:p>
        </p:txBody>
      </p:sp>
    </p:spTree>
    <p:extLst>
      <p:ext uri="{BB962C8B-B14F-4D97-AF65-F5344CB8AC3E}">
        <p14:creationId xmlns:p14="http://schemas.microsoft.com/office/powerpoint/2010/main" val="4072552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B16AA4-F006-4D6F-8E1C-E2C884F7CBA4}"/>
              </a:ext>
            </a:extLst>
          </p:cNvPr>
          <p:cNvSpPr>
            <a:spLocks noGrp="1"/>
          </p:cNvSpPr>
          <p:nvPr>
            <p:ph type="title"/>
          </p:nvPr>
        </p:nvSpPr>
        <p:spPr/>
        <p:txBody>
          <a:bodyPr/>
          <a:lstStyle/>
          <a:p>
            <a:r>
              <a:rPr lang="en-US" altLang="ja-JP" dirty="0"/>
              <a:t>4</a:t>
            </a:r>
            <a:r>
              <a:rPr kumimoji="1" lang="en-US" altLang="ja-JP" dirty="0"/>
              <a:t>.</a:t>
            </a:r>
            <a:r>
              <a:rPr kumimoji="1" lang="ja-JP" altLang="en-US"/>
              <a:t> </a:t>
            </a:r>
            <a:r>
              <a:rPr kumimoji="1" lang="en-US" altLang="ja-JP" dirty="0"/>
              <a:t>HP</a:t>
            </a:r>
            <a:r>
              <a:rPr kumimoji="1" lang="ja-JP" altLang="en-US"/>
              <a:t>ツリー</a:t>
            </a:r>
            <a:r>
              <a:rPr lang="ja-JP" altLang="en-US"/>
              <a:t>構成</a:t>
            </a:r>
            <a:endParaRPr kumimoji="1" lang="ja-JP" altLang="en-US" dirty="0"/>
          </a:p>
        </p:txBody>
      </p:sp>
      <p:pic>
        <p:nvPicPr>
          <p:cNvPr id="4" name="図 3">
            <a:extLst>
              <a:ext uri="{FF2B5EF4-FFF2-40B4-BE49-F238E27FC236}">
                <a16:creationId xmlns:a16="http://schemas.microsoft.com/office/drawing/2014/main" id="{CDEE740B-B359-FA40-80F1-14D1ADEF6104}"/>
              </a:ext>
            </a:extLst>
          </p:cNvPr>
          <p:cNvPicPr>
            <a:picLocks noChangeAspect="1"/>
          </p:cNvPicPr>
          <p:nvPr/>
        </p:nvPicPr>
        <p:blipFill rotWithShape="1">
          <a:blip r:embed="rId2"/>
          <a:srcRect l="27959" t="33503" r="30564" b="28976"/>
          <a:stretch/>
        </p:blipFill>
        <p:spPr>
          <a:xfrm>
            <a:off x="479762" y="1179577"/>
            <a:ext cx="595223" cy="500332"/>
          </a:xfrm>
          <a:prstGeom prst="rect">
            <a:avLst/>
          </a:prstGeom>
        </p:spPr>
      </p:pic>
      <p:pic>
        <p:nvPicPr>
          <p:cNvPr id="7" name="図 6">
            <a:extLst>
              <a:ext uri="{FF2B5EF4-FFF2-40B4-BE49-F238E27FC236}">
                <a16:creationId xmlns:a16="http://schemas.microsoft.com/office/drawing/2014/main" id="{AD3B52CC-A7BA-ED42-9EE3-C92B628A13A5}"/>
              </a:ext>
            </a:extLst>
          </p:cNvPr>
          <p:cNvPicPr>
            <a:picLocks noChangeAspect="1"/>
          </p:cNvPicPr>
          <p:nvPr/>
        </p:nvPicPr>
        <p:blipFill rotWithShape="1">
          <a:blip r:embed="rId2"/>
          <a:srcRect l="27959" t="33503" r="30564" b="28976"/>
          <a:stretch/>
        </p:blipFill>
        <p:spPr>
          <a:xfrm>
            <a:off x="2020587" y="1614804"/>
            <a:ext cx="531396" cy="446680"/>
          </a:xfrm>
          <a:prstGeom prst="rect">
            <a:avLst/>
          </a:prstGeom>
        </p:spPr>
      </p:pic>
      <p:pic>
        <p:nvPicPr>
          <p:cNvPr id="10" name="図 9">
            <a:extLst>
              <a:ext uri="{FF2B5EF4-FFF2-40B4-BE49-F238E27FC236}">
                <a16:creationId xmlns:a16="http://schemas.microsoft.com/office/drawing/2014/main" id="{CBC6216E-749F-E745-9CCE-5C0344D800B2}"/>
              </a:ext>
            </a:extLst>
          </p:cNvPr>
          <p:cNvPicPr>
            <a:picLocks noChangeAspect="1"/>
          </p:cNvPicPr>
          <p:nvPr/>
        </p:nvPicPr>
        <p:blipFill>
          <a:blip r:embed="rId3"/>
          <a:stretch>
            <a:fillRect/>
          </a:stretch>
        </p:blipFill>
        <p:spPr>
          <a:xfrm>
            <a:off x="2132504" y="6085921"/>
            <a:ext cx="345574" cy="345574"/>
          </a:xfrm>
          <a:prstGeom prst="rect">
            <a:avLst/>
          </a:prstGeom>
        </p:spPr>
      </p:pic>
      <p:sp>
        <p:nvSpPr>
          <p:cNvPr id="11" name="テキスト ボックス 10">
            <a:extLst>
              <a:ext uri="{FF2B5EF4-FFF2-40B4-BE49-F238E27FC236}">
                <a16:creationId xmlns:a16="http://schemas.microsoft.com/office/drawing/2014/main" id="{79B902DA-C6D8-B34B-9332-89AABC9FA6AB}"/>
              </a:ext>
            </a:extLst>
          </p:cNvPr>
          <p:cNvSpPr txBox="1"/>
          <p:nvPr/>
        </p:nvSpPr>
        <p:spPr>
          <a:xfrm>
            <a:off x="2651019" y="1671607"/>
            <a:ext cx="4814780" cy="338554"/>
          </a:xfrm>
          <a:prstGeom prst="rect">
            <a:avLst/>
          </a:prstGeom>
          <a:noFill/>
        </p:spPr>
        <p:txBody>
          <a:bodyPr wrap="none" rtlCol="0">
            <a:spAutoFit/>
          </a:bodyPr>
          <a:lstStyle/>
          <a:p>
            <a:r>
              <a:rPr kumimoji="1" lang="en-US" altLang="ja-JP" sz="1600" b="1" dirty="0">
                <a:latin typeface="Meiryo UI" panose="020B0604030504040204" pitchFamily="34" charset="-128"/>
                <a:ea typeface="Meiryo UI" panose="020B0604030504040204" pitchFamily="34" charset="-128"/>
              </a:rPr>
              <a:t>art/,</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artists/</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作品別</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作家別の</a:t>
            </a:r>
            <a:r>
              <a:rPr kumimoji="1" lang="en-US" altLang="ja-JP" sz="1600" b="1" dirty="0">
                <a:latin typeface="Meiryo UI" panose="020B0604030504040204" pitchFamily="34" charset="-128"/>
                <a:ea typeface="Meiryo UI" panose="020B0604030504040204" pitchFamily="34" charset="-128"/>
              </a:rPr>
              <a:t>HTML</a:t>
            </a:r>
            <a:r>
              <a:rPr kumimoji="1" lang="ja-JP" altLang="en-US" sz="1600" b="1">
                <a:latin typeface="Meiryo UI" panose="020B0604030504040204" pitchFamily="34" charset="-128"/>
                <a:ea typeface="Meiryo UI" panose="020B0604030504040204" pitchFamily="34" charset="-128"/>
              </a:rPr>
              <a:t>が入る</a:t>
            </a:r>
          </a:p>
        </p:txBody>
      </p:sp>
      <p:pic>
        <p:nvPicPr>
          <p:cNvPr id="17" name="図 16">
            <a:extLst>
              <a:ext uri="{FF2B5EF4-FFF2-40B4-BE49-F238E27FC236}">
                <a16:creationId xmlns:a16="http://schemas.microsoft.com/office/drawing/2014/main" id="{D8794BE6-19D4-9D45-AD6C-862693A3B17E}"/>
              </a:ext>
            </a:extLst>
          </p:cNvPr>
          <p:cNvPicPr>
            <a:picLocks noChangeAspect="1"/>
          </p:cNvPicPr>
          <p:nvPr/>
        </p:nvPicPr>
        <p:blipFill rotWithShape="1">
          <a:blip r:embed="rId2"/>
          <a:srcRect l="27959" t="33503" r="30564" b="28976"/>
          <a:stretch/>
        </p:blipFill>
        <p:spPr>
          <a:xfrm>
            <a:off x="2029294" y="2118166"/>
            <a:ext cx="531396" cy="446680"/>
          </a:xfrm>
          <a:prstGeom prst="rect">
            <a:avLst/>
          </a:prstGeom>
        </p:spPr>
      </p:pic>
      <p:sp>
        <p:nvSpPr>
          <p:cNvPr id="18" name="テキスト ボックス 17">
            <a:extLst>
              <a:ext uri="{FF2B5EF4-FFF2-40B4-BE49-F238E27FC236}">
                <a16:creationId xmlns:a16="http://schemas.microsoft.com/office/drawing/2014/main" id="{83EACC1D-1835-094D-9501-E73A6216F24B}"/>
              </a:ext>
            </a:extLst>
          </p:cNvPr>
          <p:cNvSpPr txBox="1"/>
          <p:nvPr/>
        </p:nvSpPr>
        <p:spPr>
          <a:xfrm>
            <a:off x="2651771" y="2152875"/>
            <a:ext cx="9363204" cy="338554"/>
          </a:xfrm>
          <a:prstGeom prst="rect">
            <a:avLst/>
          </a:prstGeom>
          <a:noFill/>
        </p:spPr>
        <p:txBody>
          <a:bodyPr wrap="none" rtlCol="0">
            <a:spAutoFit/>
          </a:bodyPr>
          <a:lstStyle/>
          <a:p>
            <a:r>
              <a:rPr kumimoji="1" lang="en-US" altLang="ja-JP" sz="1600" b="1" dirty="0">
                <a:latin typeface="Meiryo UI" panose="020B0604030504040204" pitchFamily="34" charset="-128"/>
                <a:ea typeface="Meiryo UI" panose="020B0604030504040204" pitchFamily="34" charset="-128"/>
              </a:rPr>
              <a:t>about/, contact/, exhibitions/, search/, privacy/, site/ …</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TOP</a:t>
            </a:r>
            <a:r>
              <a:rPr kumimoji="1" lang="ja-JP" altLang="en-US" sz="1600" b="1">
                <a:latin typeface="Meiryo UI" panose="020B0604030504040204" pitchFamily="34" charset="-128"/>
                <a:ea typeface="Meiryo UI" panose="020B0604030504040204" pitchFamily="34" charset="-128"/>
              </a:rPr>
              <a:t>からリンクの</a:t>
            </a:r>
            <a:r>
              <a:rPr kumimoji="1" lang="en-US" altLang="ja-JP" sz="1600" b="1" dirty="0">
                <a:latin typeface="Meiryo UI" panose="020B0604030504040204" pitchFamily="34" charset="-128"/>
                <a:ea typeface="Meiryo UI" panose="020B0604030504040204" pitchFamily="34" charset="-128"/>
              </a:rPr>
              <a:t>HTML</a:t>
            </a:r>
            <a:r>
              <a:rPr kumimoji="1" lang="ja-JP" altLang="en-US" sz="1600" b="1">
                <a:latin typeface="Meiryo UI" panose="020B0604030504040204" pitchFamily="34" charset="-128"/>
                <a:ea typeface="Meiryo UI" panose="020B0604030504040204" pitchFamily="34" charset="-128"/>
              </a:rPr>
              <a:t>ファイル</a:t>
            </a:r>
          </a:p>
        </p:txBody>
      </p:sp>
      <p:sp>
        <p:nvSpPr>
          <p:cNvPr id="19" name="テキスト ボックス 18">
            <a:extLst>
              <a:ext uri="{FF2B5EF4-FFF2-40B4-BE49-F238E27FC236}">
                <a16:creationId xmlns:a16="http://schemas.microsoft.com/office/drawing/2014/main" id="{056C1725-D970-484E-A379-EAAC04C96BD7}"/>
              </a:ext>
            </a:extLst>
          </p:cNvPr>
          <p:cNvSpPr txBox="1"/>
          <p:nvPr/>
        </p:nvSpPr>
        <p:spPr>
          <a:xfrm>
            <a:off x="6743922" y="796361"/>
            <a:ext cx="4363695" cy="338554"/>
          </a:xfrm>
          <a:prstGeom prst="rect">
            <a:avLst/>
          </a:prstGeom>
          <a:noFill/>
        </p:spPr>
        <p:txBody>
          <a:bodyPr wrap="none" rtlCol="0">
            <a:spAutoFit/>
          </a:bodyPr>
          <a:lstStyle/>
          <a:p>
            <a:r>
              <a:rPr kumimoji="1" lang="en-US" altLang="ja-JP" sz="1600" b="1" dirty="0">
                <a:solidFill>
                  <a:srgbClr val="0070C0"/>
                </a:solidFill>
                <a:latin typeface="Meiryo UI" panose="020B0604030504040204" pitchFamily="34" charset="-128"/>
                <a:ea typeface="Meiryo UI" panose="020B0604030504040204" pitchFamily="34" charset="-128"/>
              </a:rPr>
              <a:t>HP</a:t>
            </a:r>
            <a:r>
              <a:rPr kumimoji="1" lang="ja-JP" altLang="en-US" sz="1600" b="1">
                <a:solidFill>
                  <a:srgbClr val="0070C0"/>
                </a:solidFill>
                <a:latin typeface="Meiryo UI" panose="020B0604030504040204" pitchFamily="34" charset="-128"/>
                <a:ea typeface="Meiryo UI" panose="020B0604030504040204" pitchFamily="34" charset="-128"/>
              </a:rPr>
              <a:t>サーバーに</a:t>
            </a:r>
            <a:r>
              <a:rPr kumimoji="1" lang="en-US" altLang="ja-JP" sz="1600" b="1" dirty="0">
                <a:solidFill>
                  <a:srgbClr val="0070C0"/>
                </a:solidFill>
                <a:latin typeface="Meiryo UI" panose="020B0604030504040204" pitchFamily="34" charset="-128"/>
                <a:ea typeface="Meiryo UI" panose="020B0604030504040204" pitchFamily="34" charset="-128"/>
              </a:rPr>
              <a:t>Upload</a:t>
            </a:r>
            <a:r>
              <a:rPr kumimoji="1" lang="ja-JP" altLang="en-US" sz="1600" b="1">
                <a:solidFill>
                  <a:srgbClr val="0070C0"/>
                </a:solidFill>
                <a:latin typeface="Meiryo UI" panose="020B0604030504040204" pitchFamily="34" charset="-128"/>
                <a:ea typeface="Meiryo UI" panose="020B0604030504040204" pitchFamily="34" charset="-128"/>
              </a:rPr>
              <a:t>が必要なファイル</a:t>
            </a:r>
            <a:r>
              <a:rPr kumimoji="1" lang="en-US" altLang="ja-JP" sz="1600" b="1" dirty="0">
                <a:solidFill>
                  <a:srgbClr val="0070C0"/>
                </a:solidFill>
                <a:latin typeface="Meiryo UI" panose="020B0604030504040204" pitchFamily="34" charset="-128"/>
                <a:ea typeface="Meiryo UI" panose="020B0604030504040204" pitchFamily="34" charset="-128"/>
              </a:rPr>
              <a:t>/</a:t>
            </a:r>
            <a:r>
              <a:rPr kumimoji="1" lang="ja-JP" altLang="en-US" sz="1600" b="1">
                <a:solidFill>
                  <a:srgbClr val="0070C0"/>
                </a:solidFill>
                <a:latin typeface="Meiryo UI" panose="020B0604030504040204" pitchFamily="34" charset="-128"/>
                <a:ea typeface="Meiryo UI" panose="020B0604030504040204" pitchFamily="34" charset="-128"/>
              </a:rPr>
              <a:t>フォルダ </a:t>
            </a:r>
            <a:endParaRPr kumimoji="1" lang="en-US" altLang="ja-JP" sz="1600" b="1" dirty="0">
              <a:solidFill>
                <a:srgbClr val="0070C0"/>
              </a:solidFill>
              <a:latin typeface="Meiryo UI" panose="020B0604030504040204" pitchFamily="34" charset="-128"/>
              <a:ea typeface="Meiryo UI" panose="020B0604030504040204" pitchFamily="34" charset="-128"/>
            </a:endParaRPr>
          </a:p>
        </p:txBody>
      </p:sp>
      <p:pic>
        <p:nvPicPr>
          <p:cNvPr id="20" name="図 19">
            <a:extLst>
              <a:ext uri="{FF2B5EF4-FFF2-40B4-BE49-F238E27FC236}">
                <a16:creationId xmlns:a16="http://schemas.microsoft.com/office/drawing/2014/main" id="{10CFD7F1-90F9-D54E-8BA5-410CC85F9D19}"/>
              </a:ext>
            </a:extLst>
          </p:cNvPr>
          <p:cNvPicPr>
            <a:picLocks noChangeAspect="1"/>
          </p:cNvPicPr>
          <p:nvPr/>
        </p:nvPicPr>
        <p:blipFill>
          <a:blip r:embed="rId3"/>
          <a:stretch>
            <a:fillRect/>
          </a:stretch>
        </p:blipFill>
        <p:spPr>
          <a:xfrm>
            <a:off x="2132504" y="5053023"/>
            <a:ext cx="345574" cy="345574"/>
          </a:xfrm>
          <a:prstGeom prst="rect">
            <a:avLst/>
          </a:prstGeom>
        </p:spPr>
      </p:pic>
      <p:sp>
        <p:nvSpPr>
          <p:cNvPr id="21" name="テキスト ボックス 20">
            <a:extLst>
              <a:ext uri="{FF2B5EF4-FFF2-40B4-BE49-F238E27FC236}">
                <a16:creationId xmlns:a16="http://schemas.microsoft.com/office/drawing/2014/main" id="{B1619AE2-47AA-C34A-8FA9-EF04B94469F7}"/>
              </a:ext>
            </a:extLst>
          </p:cNvPr>
          <p:cNvSpPr txBox="1"/>
          <p:nvPr/>
        </p:nvSpPr>
        <p:spPr>
          <a:xfrm>
            <a:off x="2644232" y="6064156"/>
            <a:ext cx="8840177" cy="338554"/>
          </a:xfrm>
          <a:prstGeom prst="rect">
            <a:avLst/>
          </a:prstGeom>
          <a:noFill/>
        </p:spPr>
        <p:txBody>
          <a:bodyPr wrap="none" rtlCol="0">
            <a:spAutoFit/>
          </a:bodyPr>
          <a:lstStyle/>
          <a:p>
            <a:r>
              <a:rPr kumimoji="1" lang="en-US" altLang="ja-JP" sz="1600" b="1" dirty="0" err="1">
                <a:latin typeface="Meiryo UI" panose="020B0604030504040204" pitchFamily="34" charset="-128"/>
                <a:ea typeface="Meiryo UI" panose="020B0604030504040204" pitchFamily="34" charset="-128"/>
              </a:rPr>
              <a:t>gs-gen.py</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a:t>
            </a:r>
            <a:r>
              <a:rPr kumimoji="1" lang="en-US" altLang="ja-JP" sz="1600" b="1" dirty="0" err="1">
                <a:latin typeface="Meiryo UI" panose="020B0604030504040204" pitchFamily="34" charset="-128"/>
                <a:ea typeface="Meiryo UI" panose="020B0604030504040204" pitchFamily="34" charset="-128"/>
              </a:rPr>
              <a:t>gs-table.xlsx</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a:t>
            </a:r>
            <a:r>
              <a:rPr kumimoji="1" lang="en-US" altLang="ja-JP" sz="1600" b="1" dirty="0" err="1">
                <a:latin typeface="Meiryo UI" panose="020B0604030504040204" pitchFamily="34" charset="-128"/>
                <a:ea typeface="Meiryo UI" panose="020B0604030504040204" pitchFamily="34" charset="-128"/>
              </a:rPr>
              <a:t>gs</a:t>
            </a:r>
            <a:r>
              <a:rPr kumimoji="1" lang="en-US" altLang="ja-JP" sz="1600" b="1" dirty="0">
                <a:latin typeface="Meiryo UI" panose="020B0604030504040204" pitchFamily="34" charset="-128"/>
                <a:ea typeface="Meiryo UI" panose="020B0604030504040204" pitchFamily="34" charset="-128"/>
              </a:rPr>
              <a:t>-user-</a:t>
            </a:r>
            <a:r>
              <a:rPr kumimoji="1" lang="en-US" altLang="ja-JP" sz="1600" b="1" dirty="0" err="1">
                <a:latin typeface="Meiryo UI" panose="020B0604030504040204" pitchFamily="34" charset="-128"/>
                <a:ea typeface="Meiryo UI" panose="020B0604030504040204" pitchFamily="34" charset="-128"/>
              </a:rPr>
              <a:t>guide.ppt</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GS-GEN</a:t>
            </a:r>
            <a:r>
              <a:rPr kumimoji="1" lang="ja-JP" altLang="en-US" sz="1600" b="1">
                <a:latin typeface="Meiryo UI" panose="020B0604030504040204" pitchFamily="34" charset="-128"/>
                <a:ea typeface="Meiryo UI" panose="020B0604030504040204" pitchFamily="34" charset="-128"/>
              </a:rPr>
              <a:t>本体</a:t>
            </a:r>
            <a:r>
              <a:rPr kumimoji="1" lang="en-US" altLang="ja-JP" sz="1600" b="1" dirty="0">
                <a:latin typeface="Meiryo UI" panose="020B0604030504040204" pitchFamily="34" charset="-128"/>
                <a:ea typeface="Meiryo UI" panose="020B0604030504040204" pitchFamily="34" charset="-128"/>
              </a:rPr>
              <a:t>, </a:t>
            </a:r>
            <a:r>
              <a:rPr kumimoji="1" lang="ja-JP" altLang="en-US" sz="1600" b="1">
                <a:latin typeface="Meiryo UI" panose="020B0604030504040204" pitchFamily="34" charset="-128"/>
                <a:ea typeface="Meiryo UI" panose="020B0604030504040204" pitchFamily="34" charset="-128"/>
              </a:rPr>
              <a:t>作品リスト、本ファイル</a:t>
            </a:r>
          </a:p>
        </p:txBody>
      </p:sp>
      <p:sp>
        <p:nvSpPr>
          <p:cNvPr id="22" name="テキスト ボックス 21">
            <a:extLst>
              <a:ext uri="{FF2B5EF4-FFF2-40B4-BE49-F238E27FC236}">
                <a16:creationId xmlns:a16="http://schemas.microsoft.com/office/drawing/2014/main" id="{B9D16E31-1DF4-B64C-8E62-4874E171A7EF}"/>
              </a:ext>
            </a:extLst>
          </p:cNvPr>
          <p:cNvSpPr txBox="1"/>
          <p:nvPr/>
        </p:nvSpPr>
        <p:spPr>
          <a:xfrm>
            <a:off x="2644232" y="5009507"/>
            <a:ext cx="5922712" cy="338554"/>
          </a:xfrm>
          <a:prstGeom prst="rect">
            <a:avLst/>
          </a:prstGeom>
          <a:noFill/>
        </p:spPr>
        <p:txBody>
          <a:bodyPr wrap="none" rtlCol="0">
            <a:spAutoFit/>
          </a:bodyPr>
          <a:lstStyle/>
          <a:p>
            <a:r>
              <a:rPr kumimoji="1" lang="en-US" altLang="ja-JP" sz="1600" b="1" dirty="0">
                <a:latin typeface="Meiryo UI" panose="020B0604030504040204" pitchFamily="34" charset="-128"/>
                <a:ea typeface="Meiryo UI" panose="020B0604030504040204" pitchFamily="34" charset="-128"/>
              </a:rPr>
              <a:t>*.php, </a:t>
            </a:r>
            <a:r>
              <a:rPr kumimoji="1" lang="en-US" altLang="ja-JP" sz="1600" b="1" dirty="0" err="1">
                <a:latin typeface="Meiryo UI" panose="020B0604030504040204" pitchFamily="34" charset="-128"/>
                <a:ea typeface="Meiryo UI" panose="020B0604030504040204" pitchFamily="34" charset="-128"/>
              </a:rPr>
              <a:t>sitemap.xml</a:t>
            </a:r>
            <a:r>
              <a:rPr kumimoji="1" lang="en-US" altLang="ja-JP" sz="1600" b="1" dirty="0">
                <a:latin typeface="Meiryo UI" panose="020B0604030504040204" pitchFamily="34" charset="-128"/>
                <a:ea typeface="Meiryo UI" panose="020B0604030504040204" pitchFamily="34" charset="-128"/>
              </a:rPr>
              <a:t>, </a:t>
            </a:r>
            <a:r>
              <a:rPr kumimoji="1" lang="en-US" altLang="ja-JP" sz="1600" b="1" dirty="0" err="1">
                <a:latin typeface="Meiryo UI" panose="020B0604030504040204" pitchFamily="34" charset="-128"/>
                <a:ea typeface="Meiryo UI" panose="020B0604030504040204" pitchFamily="34" charset="-128"/>
              </a:rPr>
              <a:t>robots.txt</a:t>
            </a:r>
            <a:r>
              <a:rPr kumimoji="1" lang="en-US" altLang="ja-JP" sz="1600" b="1" dirty="0">
                <a:latin typeface="Meiryo UI" panose="020B0604030504040204" pitchFamily="34" charset="-128"/>
                <a:ea typeface="Meiryo UI" panose="020B0604030504040204" pitchFamily="34" charset="-128"/>
              </a:rPr>
              <a:t> … </a:t>
            </a:r>
            <a:r>
              <a:rPr kumimoji="1" lang="en-US" altLang="ja-JP" sz="1600" b="1" dirty="0">
                <a:solidFill>
                  <a:srgbClr val="0070C0"/>
                </a:solidFill>
                <a:latin typeface="Meiryo UI" panose="020B0604030504040204" pitchFamily="34" charset="-128"/>
                <a:ea typeface="Meiryo UI" panose="020B0604030504040204" pitchFamily="34" charset="-128"/>
              </a:rPr>
              <a:t>※</a:t>
            </a:r>
            <a:r>
              <a:rPr kumimoji="1" lang="ja-JP" altLang="en-US" sz="1600" b="1">
                <a:solidFill>
                  <a:srgbClr val="0070C0"/>
                </a:solidFill>
                <a:latin typeface="Meiryo UI" panose="020B0604030504040204" pitchFamily="34" charset="-128"/>
                <a:ea typeface="Meiryo UI" panose="020B0604030504040204" pitchFamily="34" charset="-128"/>
              </a:rPr>
              <a:t>現時点で用途が不明</a:t>
            </a:r>
          </a:p>
        </p:txBody>
      </p:sp>
      <p:sp>
        <p:nvSpPr>
          <p:cNvPr id="24" name="テキスト ボックス 23">
            <a:extLst>
              <a:ext uri="{FF2B5EF4-FFF2-40B4-BE49-F238E27FC236}">
                <a16:creationId xmlns:a16="http://schemas.microsoft.com/office/drawing/2014/main" id="{77700DCB-7D9A-CE49-AA6C-D711627EA1D2}"/>
              </a:ext>
            </a:extLst>
          </p:cNvPr>
          <p:cNvSpPr txBox="1"/>
          <p:nvPr/>
        </p:nvSpPr>
        <p:spPr>
          <a:xfrm>
            <a:off x="2652907" y="5536025"/>
            <a:ext cx="7215437" cy="338554"/>
          </a:xfrm>
          <a:prstGeom prst="rect">
            <a:avLst/>
          </a:prstGeom>
          <a:noFill/>
        </p:spPr>
        <p:txBody>
          <a:bodyPr wrap="none" rtlCol="0">
            <a:spAutoFit/>
          </a:bodyPr>
          <a:lstStyle/>
          <a:p>
            <a:r>
              <a:rPr kumimoji="1" lang="en-US" altLang="ja-JP" sz="1600" b="1" dirty="0" err="1">
                <a:latin typeface="Meiryo UI" panose="020B0604030504040204" pitchFamily="34" charset="-128"/>
                <a:ea typeface="Meiryo UI" panose="020B0604030504040204" pitchFamily="34" charset="-128"/>
              </a:rPr>
              <a:t>gs-release.zsh</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リリースパッケージの生成スクリプト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が対象</a:t>
            </a:r>
            <a:r>
              <a:rPr kumimoji="1" lang="en-US" altLang="ja-JP" sz="1600" b="1" dirty="0">
                <a:latin typeface="Meiryo UI" panose="020B0604030504040204" pitchFamily="34" charset="-128"/>
                <a:ea typeface="Meiryo UI" panose="020B0604030504040204" pitchFamily="34" charset="-128"/>
              </a:rPr>
              <a:t>)</a:t>
            </a:r>
            <a:endParaRPr kumimoji="1" lang="ja-JP" altLang="en-US" sz="1600" b="1">
              <a:latin typeface="Meiryo UI" panose="020B0604030504040204" pitchFamily="34" charset="-128"/>
              <a:ea typeface="Meiryo UI" panose="020B0604030504040204" pitchFamily="34" charset="-128"/>
            </a:endParaRPr>
          </a:p>
        </p:txBody>
      </p:sp>
      <p:pic>
        <p:nvPicPr>
          <p:cNvPr id="26" name="図 25">
            <a:extLst>
              <a:ext uri="{FF2B5EF4-FFF2-40B4-BE49-F238E27FC236}">
                <a16:creationId xmlns:a16="http://schemas.microsoft.com/office/drawing/2014/main" id="{A7C6FA6E-192B-7546-B6AE-215F9ABA1EC0}"/>
              </a:ext>
            </a:extLst>
          </p:cNvPr>
          <p:cNvPicPr>
            <a:picLocks noChangeAspect="1"/>
          </p:cNvPicPr>
          <p:nvPr/>
        </p:nvPicPr>
        <p:blipFill>
          <a:blip r:embed="rId3"/>
          <a:stretch>
            <a:fillRect/>
          </a:stretch>
        </p:blipFill>
        <p:spPr>
          <a:xfrm>
            <a:off x="2132504" y="5565902"/>
            <a:ext cx="345574" cy="345574"/>
          </a:xfrm>
          <a:prstGeom prst="rect">
            <a:avLst/>
          </a:prstGeom>
        </p:spPr>
      </p:pic>
      <p:pic>
        <p:nvPicPr>
          <p:cNvPr id="27" name="図 26">
            <a:extLst>
              <a:ext uri="{FF2B5EF4-FFF2-40B4-BE49-F238E27FC236}">
                <a16:creationId xmlns:a16="http://schemas.microsoft.com/office/drawing/2014/main" id="{6A6752EC-0D2A-EE4A-946E-252755982507}"/>
              </a:ext>
            </a:extLst>
          </p:cNvPr>
          <p:cNvPicPr>
            <a:picLocks noChangeAspect="1"/>
          </p:cNvPicPr>
          <p:nvPr/>
        </p:nvPicPr>
        <p:blipFill>
          <a:blip r:embed="rId3"/>
          <a:stretch>
            <a:fillRect/>
          </a:stretch>
        </p:blipFill>
        <p:spPr>
          <a:xfrm>
            <a:off x="2103804" y="2580995"/>
            <a:ext cx="345574" cy="345574"/>
          </a:xfrm>
          <a:prstGeom prst="rect">
            <a:avLst/>
          </a:prstGeom>
        </p:spPr>
      </p:pic>
      <p:sp>
        <p:nvSpPr>
          <p:cNvPr id="28" name="テキスト ボックス 27">
            <a:extLst>
              <a:ext uri="{FF2B5EF4-FFF2-40B4-BE49-F238E27FC236}">
                <a16:creationId xmlns:a16="http://schemas.microsoft.com/office/drawing/2014/main" id="{4D6ADEF6-BC90-C641-B7FF-FC20AFC60E55}"/>
              </a:ext>
            </a:extLst>
          </p:cNvPr>
          <p:cNvSpPr txBox="1"/>
          <p:nvPr/>
        </p:nvSpPr>
        <p:spPr>
          <a:xfrm>
            <a:off x="2652488" y="2567823"/>
            <a:ext cx="2720040" cy="338554"/>
          </a:xfrm>
          <a:prstGeom prst="rect">
            <a:avLst/>
          </a:prstGeom>
          <a:noFill/>
        </p:spPr>
        <p:txBody>
          <a:bodyPr wrap="none" rtlCol="0">
            <a:spAutoFit/>
          </a:bodyPr>
          <a:lstStyle/>
          <a:p>
            <a:r>
              <a:rPr kumimoji="1" lang="en-US" altLang="ja-JP" sz="1600" b="1" dirty="0" err="1">
                <a:latin typeface="Meiryo UI" panose="020B0604030504040204" pitchFamily="34" charset="-128"/>
                <a:ea typeface="Meiryo UI" panose="020B0604030504040204" pitchFamily="34" charset="-128"/>
              </a:rPr>
              <a:t>index.html</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TOP</a:t>
            </a:r>
            <a:r>
              <a:rPr kumimoji="1" lang="ja-JP" altLang="en-US" sz="1600" b="1">
                <a:latin typeface="Meiryo UI" panose="020B0604030504040204" pitchFamily="34" charset="-128"/>
                <a:ea typeface="Meiryo UI" panose="020B0604030504040204" pitchFamily="34" charset="-128"/>
              </a:rPr>
              <a:t>ページ</a:t>
            </a:r>
          </a:p>
        </p:txBody>
      </p:sp>
      <p:cxnSp>
        <p:nvCxnSpPr>
          <p:cNvPr id="54" name="直線コネクタ 53">
            <a:extLst>
              <a:ext uri="{FF2B5EF4-FFF2-40B4-BE49-F238E27FC236}">
                <a16:creationId xmlns:a16="http://schemas.microsoft.com/office/drawing/2014/main" id="{E8349A5D-8745-B346-8838-CD01FD715721}"/>
              </a:ext>
            </a:extLst>
          </p:cNvPr>
          <p:cNvCxnSpPr>
            <a:cxnSpLocks/>
            <a:stCxn id="4" idx="2"/>
          </p:cNvCxnSpPr>
          <p:nvPr/>
        </p:nvCxnSpPr>
        <p:spPr>
          <a:xfrm>
            <a:off x="777374" y="1679909"/>
            <a:ext cx="0" cy="463143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AE18A054-953E-DB41-8F0B-F593D97FDCC7}"/>
              </a:ext>
            </a:extLst>
          </p:cNvPr>
          <p:cNvCxnSpPr/>
          <p:nvPr/>
        </p:nvCxnSpPr>
        <p:spPr>
          <a:xfrm>
            <a:off x="768666" y="5789264"/>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FEE0F8D3-2259-C845-AE6C-7FFA6A9E7530}"/>
              </a:ext>
            </a:extLst>
          </p:cNvPr>
          <p:cNvCxnSpPr/>
          <p:nvPr/>
        </p:nvCxnSpPr>
        <p:spPr>
          <a:xfrm>
            <a:off x="768666" y="5291428"/>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F2F9ED34-36D9-5445-89EB-BFE9F6472599}"/>
              </a:ext>
            </a:extLst>
          </p:cNvPr>
          <p:cNvCxnSpPr/>
          <p:nvPr/>
        </p:nvCxnSpPr>
        <p:spPr>
          <a:xfrm>
            <a:off x="768666" y="4805194"/>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5C297FC9-B1B9-E240-B32A-FC24704D7EEE}"/>
              </a:ext>
            </a:extLst>
          </p:cNvPr>
          <p:cNvCxnSpPr/>
          <p:nvPr/>
        </p:nvCxnSpPr>
        <p:spPr>
          <a:xfrm>
            <a:off x="768666" y="4302170"/>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BD8EA764-30E8-9B48-9A86-71448700CA3D}"/>
              </a:ext>
            </a:extLst>
          </p:cNvPr>
          <p:cNvCxnSpPr/>
          <p:nvPr/>
        </p:nvCxnSpPr>
        <p:spPr>
          <a:xfrm>
            <a:off x="768666" y="2747867"/>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A86FFEC0-C2C0-894A-9EF4-8CD6F7DA9E35}"/>
              </a:ext>
            </a:extLst>
          </p:cNvPr>
          <p:cNvCxnSpPr/>
          <p:nvPr/>
        </p:nvCxnSpPr>
        <p:spPr>
          <a:xfrm>
            <a:off x="777374" y="3224893"/>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1A066D18-74B6-084F-B5F4-06FD14E1F7EE}"/>
              </a:ext>
            </a:extLst>
          </p:cNvPr>
          <p:cNvCxnSpPr/>
          <p:nvPr/>
        </p:nvCxnSpPr>
        <p:spPr>
          <a:xfrm>
            <a:off x="777374" y="2310492"/>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BD9D98BA-4C0C-524D-8134-9A889DC6483B}"/>
              </a:ext>
            </a:extLst>
          </p:cNvPr>
          <p:cNvCxnSpPr/>
          <p:nvPr/>
        </p:nvCxnSpPr>
        <p:spPr>
          <a:xfrm>
            <a:off x="768666" y="3721281"/>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5" name="テキスト ボックス 34">
            <a:extLst>
              <a:ext uri="{FF2B5EF4-FFF2-40B4-BE49-F238E27FC236}">
                <a16:creationId xmlns:a16="http://schemas.microsoft.com/office/drawing/2014/main" id="{9DAB52E8-812D-D648-850D-9EB4ED427681}"/>
              </a:ext>
            </a:extLst>
          </p:cNvPr>
          <p:cNvSpPr txBox="1"/>
          <p:nvPr/>
        </p:nvSpPr>
        <p:spPr>
          <a:xfrm>
            <a:off x="2652907" y="4539581"/>
            <a:ext cx="7533344" cy="338554"/>
          </a:xfrm>
          <a:prstGeom prst="rect">
            <a:avLst/>
          </a:prstGeom>
          <a:noFill/>
        </p:spPr>
        <p:txBody>
          <a:bodyPr wrap="none" rtlCol="0">
            <a:spAutoFit/>
          </a:bodyPr>
          <a:lstStyle/>
          <a:p>
            <a:r>
              <a:rPr kumimoji="1" lang="en-US" altLang="ja-JP" sz="1600" b="1" dirty="0">
                <a:latin typeface="Meiryo UI" panose="020B0604030504040204" pitchFamily="34" charset="-128"/>
                <a:ea typeface="Meiryo UI" panose="020B0604030504040204" pitchFamily="34" charset="-128"/>
              </a:rPr>
              <a:t>templates/</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テンプレート群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ルートの</a:t>
            </a:r>
            <a:r>
              <a:rPr kumimoji="1" lang="en-US" altLang="ja-JP" sz="1600" b="1" dirty="0">
                <a:latin typeface="Meiryo UI" panose="020B0604030504040204" pitchFamily="34" charset="-128"/>
                <a:ea typeface="Meiryo UI" panose="020B0604030504040204" pitchFamily="34" charset="-128"/>
              </a:rPr>
              <a:t>HP</a:t>
            </a:r>
            <a:r>
              <a:rPr kumimoji="1" lang="ja-JP" altLang="en-US" sz="1600" b="1">
                <a:latin typeface="Meiryo UI" panose="020B0604030504040204" pitchFamily="34" charset="-128"/>
                <a:ea typeface="Meiryo UI" panose="020B0604030504040204" pitchFamily="34" charset="-128"/>
              </a:rPr>
              <a:t>ツリー構造で各テンプレートを保存する</a:t>
            </a:r>
            <a:r>
              <a:rPr kumimoji="1" lang="en-US" altLang="ja-JP" sz="1600" b="1" dirty="0">
                <a:latin typeface="Meiryo UI" panose="020B0604030504040204" pitchFamily="34" charset="-128"/>
                <a:ea typeface="Meiryo UI" panose="020B0604030504040204" pitchFamily="34" charset="-128"/>
              </a:rPr>
              <a:t>)</a:t>
            </a:r>
            <a:endParaRPr kumimoji="1" lang="ja-JP" altLang="en-US" sz="1600" b="1">
              <a:latin typeface="Meiryo UI" panose="020B0604030504040204" pitchFamily="34" charset="-128"/>
              <a:ea typeface="Meiryo UI" panose="020B0604030504040204" pitchFamily="34" charset="-128"/>
            </a:endParaRPr>
          </a:p>
        </p:txBody>
      </p:sp>
      <p:pic>
        <p:nvPicPr>
          <p:cNvPr id="5" name="図 4">
            <a:extLst>
              <a:ext uri="{FF2B5EF4-FFF2-40B4-BE49-F238E27FC236}">
                <a16:creationId xmlns:a16="http://schemas.microsoft.com/office/drawing/2014/main" id="{E2301B70-7D84-B240-8CD5-73FB82730A0D}"/>
              </a:ext>
            </a:extLst>
          </p:cNvPr>
          <p:cNvPicPr>
            <a:picLocks noChangeAspect="1"/>
          </p:cNvPicPr>
          <p:nvPr/>
        </p:nvPicPr>
        <p:blipFill rotWithShape="1">
          <a:blip r:embed="rId2"/>
          <a:srcRect l="27959" t="33503" r="30564" b="28976"/>
          <a:stretch/>
        </p:blipFill>
        <p:spPr>
          <a:xfrm>
            <a:off x="2028682" y="3544397"/>
            <a:ext cx="531396" cy="446680"/>
          </a:xfrm>
          <a:prstGeom prst="rect">
            <a:avLst/>
          </a:prstGeom>
        </p:spPr>
      </p:pic>
      <p:pic>
        <p:nvPicPr>
          <p:cNvPr id="6" name="図 5">
            <a:extLst>
              <a:ext uri="{FF2B5EF4-FFF2-40B4-BE49-F238E27FC236}">
                <a16:creationId xmlns:a16="http://schemas.microsoft.com/office/drawing/2014/main" id="{D22544CC-7BEB-0C4B-B74F-466BA31C91ED}"/>
              </a:ext>
            </a:extLst>
          </p:cNvPr>
          <p:cNvPicPr>
            <a:picLocks noChangeAspect="1"/>
          </p:cNvPicPr>
          <p:nvPr/>
        </p:nvPicPr>
        <p:blipFill rotWithShape="1">
          <a:blip r:embed="rId2"/>
          <a:srcRect l="27959" t="33503" r="30564" b="28976"/>
          <a:stretch/>
        </p:blipFill>
        <p:spPr>
          <a:xfrm>
            <a:off x="2030993" y="4037682"/>
            <a:ext cx="531396" cy="446680"/>
          </a:xfrm>
          <a:prstGeom prst="rect">
            <a:avLst/>
          </a:prstGeom>
        </p:spPr>
      </p:pic>
      <p:sp>
        <p:nvSpPr>
          <p:cNvPr id="14" name="テキスト ボックス 13">
            <a:extLst>
              <a:ext uri="{FF2B5EF4-FFF2-40B4-BE49-F238E27FC236}">
                <a16:creationId xmlns:a16="http://schemas.microsoft.com/office/drawing/2014/main" id="{F38C33D3-5271-1E49-978B-6CDC58AA0C68}"/>
              </a:ext>
            </a:extLst>
          </p:cNvPr>
          <p:cNvSpPr txBox="1"/>
          <p:nvPr/>
        </p:nvSpPr>
        <p:spPr>
          <a:xfrm>
            <a:off x="2647934" y="4081122"/>
            <a:ext cx="5060488" cy="338554"/>
          </a:xfrm>
          <a:prstGeom prst="rect">
            <a:avLst/>
          </a:prstGeom>
          <a:noFill/>
        </p:spPr>
        <p:txBody>
          <a:bodyPr wrap="none" rtlCol="0">
            <a:spAutoFit/>
          </a:bodyPr>
          <a:lstStyle/>
          <a:p>
            <a:r>
              <a:rPr kumimoji="1" lang="en-US" altLang="ja-JP" sz="1600" b="1" dirty="0">
                <a:latin typeface="Meiryo UI" panose="020B0604030504040204" pitchFamily="34" charset="-128"/>
                <a:ea typeface="Meiryo UI" panose="020B0604030504040204" pitchFamily="34" charset="-128"/>
              </a:rPr>
              <a:t>static/{</a:t>
            </a:r>
            <a:r>
              <a:rPr kumimoji="1" lang="en-US" altLang="ja-JP" sz="1600" b="1" dirty="0" err="1">
                <a:latin typeface="Meiryo UI" panose="020B0604030504040204" pitchFamily="34" charset="-128"/>
                <a:ea typeface="Meiryo UI" panose="020B0604030504040204" pitchFamily="34" charset="-128"/>
              </a:rPr>
              <a:t>js</a:t>
            </a:r>
            <a:r>
              <a:rPr kumimoji="1" lang="en-US" altLang="ja-JP" sz="1600" b="1" dirty="0">
                <a:latin typeface="Meiryo UI" panose="020B0604030504040204" pitchFamily="34" charset="-128"/>
                <a:ea typeface="Meiryo UI" panose="020B0604030504040204" pitchFamily="34" charset="-128"/>
              </a:rPr>
              <a:t>/|</a:t>
            </a:r>
            <a:r>
              <a:rPr kumimoji="1" lang="en-US" altLang="ja-JP" sz="1600" b="1" dirty="0" err="1">
                <a:latin typeface="Meiryo UI" panose="020B0604030504040204" pitchFamily="34" charset="-128"/>
                <a:ea typeface="Meiryo UI" panose="020B0604030504040204" pitchFamily="34" charset="-128"/>
              </a:rPr>
              <a:t>css</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JavaScript</a:t>
            </a:r>
            <a:r>
              <a:rPr kumimoji="1" lang="ja-JP" altLang="en-US" sz="1600" b="1">
                <a:latin typeface="Meiryo UI" panose="020B0604030504040204" pitchFamily="34" charset="-128"/>
                <a:ea typeface="Meiryo UI" panose="020B0604030504040204" pitchFamily="34" charset="-128"/>
              </a:rPr>
              <a:t>関連、</a:t>
            </a:r>
            <a:r>
              <a:rPr kumimoji="1" lang="en-US" altLang="ja-JP" sz="1600" b="1" dirty="0">
                <a:latin typeface="Meiryo UI" panose="020B0604030504040204" pitchFamily="34" charset="-128"/>
                <a:ea typeface="Meiryo UI" panose="020B0604030504040204" pitchFamily="34" charset="-128"/>
              </a:rPr>
              <a:t>CSS</a:t>
            </a:r>
            <a:r>
              <a:rPr kumimoji="1" lang="ja-JP" altLang="en-US" sz="1600" b="1">
                <a:latin typeface="Meiryo UI" panose="020B0604030504040204" pitchFamily="34" charset="-128"/>
                <a:ea typeface="Meiryo UI" panose="020B0604030504040204" pitchFamily="34" charset="-128"/>
              </a:rPr>
              <a:t>関連</a:t>
            </a:r>
          </a:p>
        </p:txBody>
      </p:sp>
      <p:sp>
        <p:nvSpPr>
          <p:cNvPr id="16" name="テキスト ボックス 15">
            <a:extLst>
              <a:ext uri="{FF2B5EF4-FFF2-40B4-BE49-F238E27FC236}">
                <a16:creationId xmlns:a16="http://schemas.microsoft.com/office/drawing/2014/main" id="{C6381D92-6B76-B847-8A4C-5011592B8D94}"/>
              </a:ext>
            </a:extLst>
          </p:cNvPr>
          <p:cNvSpPr txBox="1"/>
          <p:nvPr/>
        </p:nvSpPr>
        <p:spPr>
          <a:xfrm>
            <a:off x="2642451" y="3576113"/>
            <a:ext cx="7056419" cy="338554"/>
          </a:xfrm>
          <a:prstGeom prst="rect">
            <a:avLst/>
          </a:prstGeom>
          <a:noFill/>
        </p:spPr>
        <p:txBody>
          <a:bodyPr wrap="none" rtlCol="0">
            <a:spAutoFit/>
          </a:bodyPr>
          <a:lstStyle/>
          <a:p>
            <a:r>
              <a:rPr kumimoji="1" lang="en-US" altLang="ja-JP" sz="1600" b="1" dirty="0">
                <a:latin typeface="Meiryo UI" panose="020B0604030504040204" pitchFamily="34" charset="-128"/>
                <a:ea typeface="Meiryo UI" panose="020B0604030504040204" pitchFamily="34" charset="-128"/>
              </a:rPr>
              <a:t>static/{art/|</a:t>
            </a:r>
            <a:r>
              <a:rPr kumimoji="1" lang="en-US" altLang="ja-JP" sz="1600" b="1" dirty="0" err="1">
                <a:latin typeface="Meiryo UI" panose="020B0604030504040204" pitchFamily="34" charset="-128"/>
                <a:ea typeface="Meiryo UI" panose="020B0604030504040204" pitchFamily="34" charset="-128"/>
              </a:rPr>
              <a:t>img</a:t>
            </a:r>
            <a:r>
              <a:rPr kumimoji="1" lang="en-US" altLang="ja-JP" sz="1600" b="1" dirty="0">
                <a:latin typeface="Meiryo UI" panose="020B0604030504040204" pitchFamily="34" charset="-128"/>
                <a:ea typeface="Meiryo UI" panose="020B0604030504040204" pitchFamily="34" charset="-128"/>
              </a:rPr>
              <a:t>/|</a:t>
            </a:r>
            <a:r>
              <a:rPr kumimoji="1" lang="en-US" altLang="ja-JP" sz="1600" b="1" dirty="0" err="1">
                <a:latin typeface="Meiryo UI" panose="020B0604030504040204" pitchFamily="34" charset="-128"/>
                <a:ea typeface="Meiryo UI" panose="020B0604030504040204" pitchFamily="34" charset="-128"/>
              </a:rPr>
              <a:t>postmail</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作品画像、</a:t>
            </a:r>
            <a:r>
              <a:rPr kumimoji="1" lang="en-US" altLang="ja-JP" sz="1600" b="1" dirty="0">
                <a:latin typeface="Meiryo UI" panose="020B0604030504040204" pitchFamily="34" charset="-128"/>
                <a:ea typeface="Meiryo UI" panose="020B0604030504040204" pitchFamily="34" charset="-128"/>
              </a:rPr>
              <a:t>HP</a:t>
            </a:r>
            <a:r>
              <a:rPr kumimoji="1" lang="ja-JP" altLang="en-US" sz="1600" b="1">
                <a:latin typeface="Meiryo UI" panose="020B0604030504040204" pitchFamily="34" charset="-128"/>
                <a:ea typeface="Meiryo UI" panose="020B0604030504040204" pitchFamily="34" charset="-128"/>
              </a:rPr>
              <a:t>画像、メール用</a:t>
            </a:r>
            <a:r>
              <a:rPr kumimoji="1" lang="en-US" altLang="ja-JP" sz="1600" b="1" dirty="0">
                <a:latin typeface="Meiryo UI" panose="020B0604030504040204" pitchFamily="34" charset="-128"/>
                <a:ea typeface="Meiryo UI" panose="020B0604030504040204" pitchFamily="34" charset="-128"/>
              </a:rPr>
              <a:t>CGI</a:t>
            </a:r>
            <a:endParaRPr kumimoji="1" lang="ja-JP" altLang="en-US" sz="1600" b="1">
              <a:latin typeface="Meiryo UI" panose="020B0604030504040204" pitchFamily="34" charset="-128"/>
              <a:ea typeface="Meiryo UI" panose="020B0604030504040204" pitchFamily="34" charset="-128"/>
            </a:endParaRPr>
          </a:p>
        </p:txBody>
      </p:sp>
      <p:pic>
        <p:nvPicPr>
          <p:cNvPr id="37" name="図 36">
            <a:extLst>
              <a:ext uri="{FF2B5EF4-FFF2-40B4-BE49-F238E27FC236}">
                <a16:creationId xmlns:a16="http://schemas.microsoft.com/office/drawing/2014/main" id="{A0835398-E08B-3F4C-832C-420B85283F26}"/>
              </a:ext>
            </a:extLst>
          </p:cNvPr>
          <p:cNvPicPr>
            <a:picLocks noChangeAspect="1"/>
          </p:cNvPicPr>
          <p:nvPr/>
        </p:nvPicPr>
        <p:blipFill rotWithShape="1">
          <a:blip r:embed="rId2"/>
          <a:srcRect l="27959" t="33503" r="30564" b="28976"/>
          <a:stretch/>
        </p:blipFill>
        <p:spPr>
          <a:xfrm>
            <a:off x="2028683" y="3030963"/>
            <a:ext cx="531396" cy="446680"/>
          </a:xfrm>
          <a:prstGeom prst="rect">
            <a:avLst/>
          </a:prstGeom>
        </p:spPr>
      </p:pic>
      <p:sp>
        <p:nvSpPr>
          <p:cNvPr id="38" name="テキスト ボックス 37">
            <a:extLst>
              <a:ext uri="{FF2B5EF4-FFF2-40B4-BE49-F238E27FC236}">
                <a16:creationId xmlns:a16="http://schemas.microsoft.com/office/drawing/2014/main" id="{0D4EBBAD-0663-ED43-9623-C57E22F60421}"/>
              </a:ext>
            </a:extLst>
          </p:cNvPr>
          <p:cNvSpPr txBox="1"/>
          <p:nvPr/>
        </p:nvSpPr>
        <p:spPr>
          <a:xfrm>
            <a:off x="2647934" y="3099388"/>
            <a:ext cx="6445995" cy="338554"/>
          </a:xfrm>
          <a:prstGeom prst="rect">
            <a:avLst/>
          </a:prstGeom>
          <a:noFill/>
        </p:spPr>
        <p:txBody>
          <a:bodyPr wrap="none" rtlCol="0">
            <a:spAutoFit/>
          </a:bodyPr>
          <a:lstStyle/>
          <a:p>
            <a:r>
              <a:rPr kumimoji="1" lang="en-US" altLang="ja-JP" sz="1600" b="1" dirty="0" err="1">
                <a:latin typeface="Meiryo UI" panose="020B0604030504040204" pitchFamily="34" charset="-128"/>
                <a:ea typeface="Meiryo UI" panose="020B0604030504040204" pitchFamily="34" charset="-128"/>
              </a:rPr>
              <a:t>en</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a:t>
            </a:r>
            <a:r>
              <a:rPr kumimoji="1" lang="en-US" altLang="ja-JP" sz="1600" b="1" dirty="0">
                <a:latin typeface="Meiryo UI" panose="020B0604030504040204" pitchFamily="34" charset="-128"/>
                <a:ea typeface="Meiryo UI" panose="020B0604030504040204" pitchFamily="34" charset="-128"/>
              </a:rPr>
              <a:t>※</a:t>
            </a:r>
            <a:r>
              <a:rPr kumimoji="1" lang="ja-JP" altLang="en-US" sz="1600" b="1">
                <a:latin typeface="Meiryo UI" panose="020B0604030504040204" pitchFamily="34" charset="-128"/>
                <a:ea typeface="Meiryo UI" panose="020B0604030504040204" pitchFamily="34" charset="-128"/>
              </a:rPr>
              <a:t>                と同じツリー構造を持つ英語専用</a:t>
            </a:r>
            <a:r>
              <a:rPr kumimoji="1" lang="en-US" altLang="ja-JP" sz="1600" b="1" dirty="0">
                <a:latin typeface="Meiryo UI" panose="020B0604030504040204" pitchFamily="34" charset="-128"/>
                <a:ea typeface="Meiryo UI" panose="020B0604030504040204" pitchFamily="34" charset="-128"/>
              </a:rPr>
              <a:t>HTML</a:t>
            </a:r>
            <a:r>
              <a:rPr kumimoji="1" lang="ja-JP" altLang="en-US" sz="1600" b="1">
                <a:latin typeface="Meiryo UI" panose="020B0604030504040204" pitchFamily="34" charset="-128"/>
                <a:ea typeface="Meiryo UI" panose="020B0604030504040204" pitchFamily="34" charset="-128"/>
              </a:rPr>
              <a:t>が入る</a:t>
            </a:r>
          </a:p>
        </p:txBody>
      </p:sp>
      <p:sp>
        <p:nvSpPr>
          <p:cNvPr id="40" name="正方形/長方形 39">
            <a:extLst>
              <a:ext uri="{FF2B5EF4-FFF2-40B4-BE49-F238E27FC236}">
                <a16:creationId xmlns:a16="http://schemas.microsoft.com/office/drawing/2014/main" id="{35B5E817-52E4-2948-8CA1-D48F7FEBCD2E}"/>
              </a:ext>
            </a:extLst>
          </p:cNvPr>
          <p:cNvSpPr/>
          <p:nvPr/>
        </p:nvSpPr>
        <p:spPr>
          <a:xfrm>
            <a:off x="3890128" y="3096693"/>
            <a:ext cx="946181" cy="32174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2" name="直線コネクタ 41">
            <a:extLst>
              <a:ext uri="{FF2B5EF4-FFF2-40B4-BE49-F238E27FC236}">
                <a16:creationId xmlns:a16="http://schemas.microsoft.com/office/drawing/2014/main" id="{C435EA20-13CE-B647-8DC3-B2E7FA8D9646}"/>
              </a:ext>
            </a:extLst>
          </p:cNvPr>
          <p:cNvCxnSpPr/>
          <p:nvPr/>
        </p:nvCxnSpPr>
        <p:spPr>
          <a:xfrm>
            <a:off x="768666" y="6311348"/>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6BD79F94-5906-AF42-AAAD-85B99A94126D}"/>
              </a:ext>
            </a:extLst>
          </p:cNvPr>
          <p:cNvSpPr txBox="1"/>
          <p:nvPr/>
        </p:nvSpPr>
        <p:spPr>
          <a:xfrm>
            <a:off x="500980" y="1302897"/>
            <a:ext cx="564578" cy="276999"/>
          </a:xfrm>
          <a:prstGeom prst="rect">
            <a:avLst/>
          </a:prstGeom>
          <a:noFill/>
        </p:spPr>
        <p:txBody>
          <a:bodyPr wrap="none" rtlCol="0">
            <a:spAutoFit/>
          </a:bodyPr>
          <a:lstStyle/>
          <a:p>
            <a:r>
              <a:rPr kumimoji="1" lang="ja-JP" altLang="en-US" sz="1200" b="1">
                <a:solidFill>
                  <a:schemeClr val="bg1">
                    <a:lumMod val="50000"/>
                  </a:schemeClr>
                </a:solidFill>
                <a:latin typeface="Meiryo UI" panose="020B0604030504040204" pitchFamily="34" charset="-128"/>
                <a:ea typeface="Meiryo UI" panose="020B0604030504040204" pitchFamily="34" charset="-128"/>
              </a:rPr>
              <a:t>ルート</a:t>
            </a:r>
          </a:p>
        </p:txBody>
      </p:sp>
      <p:sp>
        <p:nvSpPr>
          <p:cNvPr id="3" name="正方形/長方形 2">
            <a:extLst>
              <a:ext uri="{FF2B5EF4-FFF2-40B4-BE49-F238E27FC236}">
                <a16:creationId xmlns:a16="http://schemas.microsoft.com/office/drawing/2014/main" id="{557E6C49-0425-FD4F-A2EF-40B953105B21}"/>
              </a:ext>
            </a:extLst>
          </p:cNvPr>
          <p:cNvSpPr/>
          <p:nvPr/>
        </p:nvSpPr>
        <p:spPr>
          <a:xfrm>
            <a:off x="1897714" y="1558128"/>
            <a:ext cx="744733" cy="14262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5" name="直線コネクタ 44">
            <a:extLst>
              <a:ext uri="{FF2B5EF4-FFF2-40B4-BE49-F238E27FC236}">
                <a16:creationId xmlns:a16="http://schemas.microsoft.com/office/drawing/2014/main" id="{496E02EE-9CF7-7C47-A97C-AF5EC39C8464}"/>
              </a:ext>
            </a:extLst>
          </p:cNvPr>
          <p:cNvCxnSpPr/>
          <p:nvPr/>
        </p:nvCxnSpPr>
        <p:spPr>
          <a:xfrm>
            <a:off x="777374" y="1903292"/>
            <a:ext cx="40699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7" name="正方形/長方形 46">
            <a:extLst>
              <a:ext uri="{FF2B5EF4-FFF2-40B4-BE49-F238E27FC236}">
                <a16:creationId xmlns:a16="http://schemas.microsoft.com/office/drawing/2014/main" id="{7F47515B-C231-9745-AA8D-1CB9C09F8DB5}"/>
              </a:ext>
            </a:extLst>
          </p:cNvPr>
          <p:cNvSpPr/>
          <p:nvPr/>
        </p:nvSpPr>
        <p:spPr>
          <a:xfrm>
            <a:off x="1894784" y="3991076"/>
            <a:ext cx="744732" cy="2538929"/>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2820C3F6-91A7-054F-903A-35715F924383}"/>
              </a:ext>
            </a:extLst>
          </p:cNvPr>
          <p:cNvSpPr/>
          <p:nvPr/>
        </p:nvSpPr>
        <p:spPr>
          <a:xfrm>
            <a:off x="7794545" y="5542895"/>
            <a:ext cx="946181" cy="321745"/>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8" name="図 7">
            <a:extLst>
              <a:ext uri="{FF2B5EF4-FFF2-40B4-BE49-F238E27FC236}">
                <a16:creationId xmlns:a16="http://schemas.microsoft.com/office/drawing/2014/main" id="{69411134-15B9-DF41-8FBA-741E8963F3F3}"/>
              </a:ext>
            </a:extLst>
          </p:cNvPr>
          <p:cNvPicPr>
            <a:picLocks noChangeAspect="1"/>
          </p:cNvPicPr>
          <p:nvPr/>
        </p:nvPicPr>
        <p:blipFill rotWithShape="1">
          <a:blip r:embed="rId4"/>
          <a:srcRect l="6480" r="3971" b="-269"/>
          <a:stretch/>
        </p:blipFill>
        <p:spPr>
          <a:xfrm>
            <a:off x="1584232" y="1726505"/>
            <a:ext cx="229464" cy="256936"/>
          </a:xfrm>
          <a:prstGeom prst="rect">
            <a:avLst/>
          </a:prstGeom>
        </p:spPr>
      </p:pic>
      <p:pic>
        <p:nvPicPr>
          <p:cNvPr id="49" name="図 48">
            <a:extLst>
              <a:ext uri="{FF2B5EF4-FFF2-40B4-BE49-F238E27FC236}">
                <a16:creationId xmlns:a16="http://schemas.microsoft.com/office/drawing/2014/main" id="{3912B1F3-945D-0A4F-8006-155241493CF5}"/>
              </a:ext>
            </a:extLst>
          </p:cNvPr>
          <p:cNvPicPr>
            <a:picLocks noChangeAspect="1"/>
          </p:cNvPicPr>
          <p:nvPr/>
        </p:nvPicPr>
        <p:blipFill rotWithShape="1">
          <a:blip r:embed="rId4"/>
          <a:srcRect l="6480" r="3971" b="-269"/>
          <a:stretch/>
        </p:blipFill>
        <p:spPr>
          <a:xfrm>
            <a:off x="1584232" y="2197259"/>
            <a:ext cx="229464" cy="256936"/>
          </a:xfrm>
          <a:prstGeom prst="rect">
            <a:avLst/>
          </a:prstGeom>
        </p:spPr>
      </p:pic>
      <p:pic>
        <p:nvPicPr>
          <p:cNvPr id="50" name="図 49">
            <a:extLst>
              <a:ext uri="{FF2B5EF4-FFF2-40B4-BE49-F238E27FC236}">
                <a16:creationId xmlns:a16="http://schemas.microsoft.com/office/drawing/2014/main" id="{7639E729-818B-F04C-8EA5-28F7927D44E5}"/>
              </a:ext>
            </a:extLst>
          </p:cNvPr>
          <p:cNvPicPr>
            <a:picLocks noChangeAspect="1"/>
          </p:cNvPicPr>
          <p:nvPr/>
        </p:nvPicPr>
        <p:blipFill rotWithShape="1">
          <a:blip r:embed="rId4"/>
          <a:srcRect l="6480" r="3971" b="-269"/>
          <a:stretch/>
        </p:blipFill>
        <p:spPr>
          <a:xfrm>
            <a:off x="1584232" y="2670114"/>
            <a:ext cx="229464" cy="256936"/>
          </a:xfrm>
          <a:prstGeom prst="rect">
            <a:avLst/>
          </a:prstGeom>
        </p:spPr>
      </p:pic>
      <p:pic>
        <p:nvPicPr>
          <p:cNvPr id="51" name="図 50">
            <a:extLst>
              <a:ext uri="{FF2B5EF4-FFF2-40B4-BE49-F238E27FC236}">
                <a16:creationId xmlns:a16="http://schemas.microsoft.com/office/drawing/2014/main" id="{AF145182-92AD-164D-9C48-9F4AB1B302C6}"/>
              </a:ext>
            </a:extLst>
          </p:cNvPr>
          <p:cNvPicPr>
            <a:picLocks noChangeAspect="1"/>
          </p:cNvPicPr>
          <p:nvPr/>
        </p:nvPicPr>
        <p:blipFill rotWithShape="1">
          <a:blip r:embed="rId4"/>
          <a:srcRect l="6480" r="3971" b="-269"/>
          <a:stretch/>
        </p:blipFill>
        <p:spPr>
          <a:xfrm>
            <a:off x="1583508" y="3159116"/>
            <a:ext cx="229464" cy="256936"/>
          </a:xfrm>
          <a:prstGeom prst="rect">
            <a:avLst/>
          </a:prstGeom>
        </p:spPr>
      </p:pic>
      <p:pic>
        <p:nvPicPr>
          <p:cNvPr id="52" name="図 51">
            <a:extLst>
              <a:ext uri="{FF2B5EF4-FFF2-40B4-BE49-F238E27FC236}">
                <a16:creationId xmlns:a16="http://schemas.microsoft.com/office/drawing/2014/main" id="{1B9E8D63-7484-DB4A-9BA4-DD2763837685}"/>
              </a:ext>
            </a:extLst>
          </p:cNvPr>
          <p:cNvPicPr>
            <a:picLocks noChangeAspect="1"/>
          </p:cNvPicPr>
          <p:nvPr/>
        </p:nvPicPr>
        <p:blipFill rotWithShape="1">
          <a:blip r:embed="rId4"/>
          <a:srcRect l="6480" r="3971" b="-269"/>
          <a:stretch/>
        </p:blipFill>
        <p:spPr>
          <a:xfrm>
            <a:off x="1583508" y="3629870"/>
            <a:ext cx="229464" cy="256936"/>
          </a:xfrm>
          <a:prstGeom prst="rect">
            <a:avLst/>
          </a:prstGeom>
        </p:spPr>
      </p:pic>
      <p:pic>
        <p:nvPicPr>
          <p:cNvPr id="55" name="図 54">
            <a:extLst>
              <a:ext uri="{FF2B5EF4-FFF2-40B4-BE49-F238E27FC236}">
                <a16:creationId xmlns:a16="http://schemas.microsoft.com/office/drawing/2014/main" id="{E667554F-ED73-A943-9D52-6024EC81E187}"/>
              </a:ext>
            </a:extLst>
          </p:cNvPr>
          <p:cNvPicPr>
            <a:picLocks noChangeAspect="1"/>
          </p:cNvPicPr>
          <p:nvPr/>
        </p:nvPicPr>
        <p:blipFill rotWithShape="1">
          <a:blip r:embed="rId4"/>
          <a:srcRect l="6480" r="3971" b="-269"/>
          <a:stretch/>
        </p:blipFill>
        <p:spPr>
          <a:xfrm>
            <a:off x="6446980" y="789960"/>
            <a:ext cx="303735" cy="340099"/>
          </a:xfrm>
          <a:prstGeom prst="rect">
            <a:avLst/>
          </a:prstGeom>
        </p:spPr>
      </p:pic>
      <p:sp>
        <p:nvSpPr>
          <p:cNvPr id="61" name="テキスト ボックス 60">
            <a:extLst>
              <a:ext uri="{FF2B5EF4-FFF2-40B4-BE49-F238E27FC236}">
                <a16:creationId xmlns:a16="http://schemas.microsoft.com/office/drawing/2014/main" id="{E30C44CE-D01F-6342-88F1-D900EF0CC74E}"/>
              </a:ext>
            </a:extLst>
          </p:cNvPr>
          <p:cNvSpPr txBox="1"/>
          <p:nvPr/>
        </p:nvSpPr>
        <p:spPr>
          <a:xfrm>
            <a:off x="6741289" y="1182469"/>
            <a:ext cx="4245073" cy="338554"/>
          </a:xfrm>
          <a:prstGeom prst="rect">
            <a:avLst/>
          </a:prstGeom>
          <a:noFill/>
        </p:spPr>
        <p:txBody>
          <a:bodyPr wrap="none" rtlCol="0">
            <a:spAutoFit/>
          </a:bodyPr>
          <a:lstStyle/>
          <a:p>
            <a:r>
              <a:rPr kumimoji="1" lang="en-US" altLang="ja-JP" sz="1600" b="1" dirty="0">
                <a:solidFill>
                  <a:srgbClr val="0070C0"/>
                </a:solidFill>
                <a:latin typeface="Meiryo UI" panose="020B0604030504040204" pitchFamily="34" charset="-128"/>
                <a:ea typeface="Meiryo UI" panose="020B0604030504040204" pitchFamily="34" charset="-128"/>
              </a:rPr>
              <a:t>GS-GEN</a:t>
            </a:r>
            <a:r>
              <a:rPr kumimoji="1" lang="ja-JP" altLang="en-US" sz="1600" b="1">
                <a:solidFill>
                  <a:srgbClr val="0070C0"/>
                </a:solidFill>
                <a:latin typeface="Meiryo UI" panose="020B0604030504040204" pitchFamily="34" charset="-128"/>
                <a:ea typeface="Meiryo UI" panose="020B0604030504040204" pitchFamily="34" charset="-128"/>
              </a:rPr>
              <a:t>が生成するファイル</a:t>
            </a:r>
            <a:r>
              <a:rPr kumimoji="1" lang="en-US" altLang="ja-JP" sz="1600" b="1" dirty="0">
                <a:solidFill>
                  <a:srgbClr val="0070C0"/>
                </a:solidFill>
                <a:latin typeface="Meiryo UI" panose="020B0604030504040204" pitchFamily="34" charset="-128"/>
                <a:ea typeface="Meiryo UI" panose="020B0604030504040204" pitchFamily="34" charset="-128"/>
              </a:rPr>
              <a:t>/</a:t>
            </a:r>
            <a:r>
              <a:rPr kumimoji="1" lang="ja-JP" altLang="en-US" sz="1600" b="1">
                <a:solidFill>
                  <a:srgbClr val="0070C0"/>
                </a:solidFill>
                <a:latin typeface="Meiryo UI" panose="020B0604030504040204" pitchFamily="34" charset="-128"/>
                <a:ea typeface="Meiryo UI" panose="020B0604030504040204" pitchFamily="34" charset="-128"/>
              </a:rPr>
              <a:t>フォルダ </a:t>
            </a:r>
            <a:r>
              <a:rPr kumimoji="1" lang="en-US" altLang="ja-JP" sz="1600" b="1" dirty="0">
                <a:solidFill>
                  <a:srgbClr val="0070C0"/>
                </a:solidFill>
                <a:latin typeface="Meiryo UI" panose="020B0604030504040204" pitchFamily="34" charset="-128"/>
                <a:ea typeface="Meiryo UI" panose="020B0604030504040204" pitchFamily="34" charset="-128"/>
              </a:rPr>
              <a:t>(</a:t>
            </a:r>
            <a:r>
              <a:rPr kumimoji="1" lang="ja-JP" altLang="en-US" sz="1600" b="1">
                <a:solidFill>
                  <a:srgbClr val="0070C0"/>
                </a:solidFill>
                <a:latin typeface="Meiryo UI" panose="020B0604030504040204" pitchFamily="34" charset="-128"/>
                <a:ea typeface="Meiryo UI" panose="020B0604030504040204" pitchFamily="34" charset="-128"/>
              </a:rPr>
              <a:t>削除可</a:t>
            </a:r>
            <a:r>
              <a:rPr kumimoji="1" lang="en-US" altLang="ja-JP" sz="1600" b="1" dirty="0">
                <a:solidFill>
                  <a:srgbClr val="0070C0"/>
                </a:solidFill>
                <a:latin typeface="Meiryo UI" panose="020B0604030504040204" pitchFamily="34" charset="-128"/>
                <a:ea typeface="Meiryo UI" panose="020B0604030504040204" pitchFamily="34" charset="-128"/>
              </a:rPr>
              <a:t>)</a:t>
            </a:r>
          </a:p>
        </p:txBody>
      </p:sp>
      <p:pic>
        <p:nvPicPr>
          <p:cNvPr id="12" name="図 11">
            <a:extLst>
              <a:ext uri="{FF2B5EF4-FFF2-40B4-BE49-F238E27FC236}">
                <a16:creationId xmlns:a16="http://schemas.microsoft.com/office/drawing/2014/main" id="{274190FF-A662-1441-9648-F61BB6C78A2A}"/>
              </a:ext>
            </a:extLst>
          </p:cNvPr>
          <p:cNvPicPr>
            <a:picLocks noChangeAspect="1"/>
          </p:cNvPicPr>
          <p:nvPr/>
        </p:nvPicPr>
        <p:blipFill rotWithShape="1">
          <a:blip r:embed="rId5"/>
          <a:srcRect l="9567" r="9345"/>
          <a:stretch/>
        </p:blipFill>
        <p:spPr>
          <a:xfrm>
            <a:off x="1272036" y="1726506"/>
            <a:ext cx="208345" cy="256936"/>
          </a:xfrm>
          <a:prstGeom prst="rect">
            <a:avLst/>
          </a:prstGeom>
        </p:spPr>
      </p:pic>
      <p:pic>
        <p:nvPicPr>
          <p:cNvPr id="65" name="図 64">
            <a:extLst>
              <a:ext uri="{FF2B5EF4-FFF2-40B4-BE49-F238E27FC236}">
                <a16:creationId xmlns:a16="http://schemas.microsoft.com/office/drawing/2014/main" id="{B3054C0D-E7A1-5A44-8F85-C60BF6921051}"/>
              </a:ext>
            </a:extLst>
          </p:cNvPr>
          <p:cNvPicPr>
            <a:picLocks noChangeAspect="1"/>
          </p:cNvPicPr>
          <p:nvPr/>
        </p:nvPicPr>
        <p:blipFill rotWithShape="1">
          <a:blip r:embed="rId5"/>
          <a:srcRect l="9567" r="9345"/>
          <a:stretch/>
        </p:blipFill>
        <p:spPr>
          <a:xfrm>
            <a:off x="6457613" y="1189590"/>
            <a:ext cx="255395" cy="314959"/>
          </a:xfrm>
          <a:prstGeom prst="rect">
            <a:avLst/>
          </a:prstGeom>
        </p:spPr>
      </p:pic>
      <p:pic>
        <p:nvPicPr>
          <p:cNvPr id="66" name="図 65">
            <a:extLst>
              <a:ext uri="{FF2B5EF4-FFF2-40B4-BE49-F238E27FC236}">
                <a16:creationId xmlns:a16="http://schemas.microsoft.com/office/drawing/2014/main" id="{EF64322C-BD1D-5545-B16B-EF5B4A8DAAFF}"/>
              </a:ext>
            </a:extLst>
          </p:cNvPr>
          <p:cNvPicPr>
            <a:picLocks noChangeAspect="1"/>
          </p:cNvPicPr>
          <p:nvPr/>
        </p:nvPicPr>
        <p:blipFill rotWithShape="1">
          <a:blip r:embed="rId5"/>
          <a:srcRect l="9567" r="9345"/>
          <a:stretch/>
        </p:blipFill>
        <p:spPr>
          <a:xfrm>
            <a:off x="1267053" y="2184757"/>
            <a:ext cx="208345" cy="256936"/>
          </a:xfrm>
          <a:prstGeom prst="rect">
            <a:avLst/>
          </a:prstGeom>
        </p:spPr>
      </p:pic>
      <p:pic>
        <p:nvPicPr>
          <p:cNvPr id="67" name="図 66">
            <a:extLst>
              <a:ext uri="{FF2B5EF4-FFF2-40B4-BE49-F238E27FC236}">
                <a16:creationId xmlns:a16="http://schemas.microsoft.com/office/drawing/2014/main" id="{B198CB78-A635-E149-A3CF-8F8650BC1F27}"/>
              </a:ext>
            </a:extLst>
          </p:cNvPr>
          <p:cNvPicPr>
            <a:picLocks noChangeAspect="1"/>
          </p:cNvPicPr>
          <p:nvPr/>
        </p:nvPicPr>
        <p:blipFill rotWithShape="1">
          <a:blip r:embed="rId5"/>
          <a:srcRect l="9567" r="9345"/>
          <a:stretch/>
        </p:blipFill>
        <p:spPr>
          <a:xfrm>
            <a:off x="1271950" y="2669201"/>
            <a:ext cx="208345" cy="256936"/>
          </a:xfrm>
          <a:prstGeom prst="rect">
            <a:avLst/>
          </a:prstGeom>
        </p:spPr>
      </p:pic>
      <p:pic>
        <p:nvPicPr>
          <p:cNvPr id="68" name="図 67">
            <a:extLst>
              <a:ext uri="{FF2B5EF4-FFF2-40B4-BE49-F238E27FC236}">
                <a16:creationId xmlns:a16="http://schemas.microsoft.com/office/drawing/2014/main" id="{87E69792-13F5-CF41-9A20-D68EA7C3269D}"/>
              </a:ext>
            </a:extLst>
          </p:cNvPr>
          <p:cNvPicPr>
            <a:picLocks noChangeAspect="1"/>
          </p:cNvPicPr>
          <p:nvPr/>
        </p:nvPicPr>
        <p:blipFill rotWithShape="1">
          <a:blip r:embed="rId5"/>
          <a:srcRect l="9567" r="9345"/>
          <a:stretch/>
        </p:blipFill>
        <p:spPr>
          <a:xfrm>
            <a:off x="1266967" y="3127452"/>
            <a:ext cx="208345" cy="256936"/>
          </a:xfrm>
          <a:prstGeom prst="rect">
            <a:avLst/>
          </a:prstGeom>
        </p:spPr>
      </p:pic>
      <p:pic>
        <p:nvPicPr>
          <p:cNvPr id="69" name="図 68">
            <a:extLst>
              <a:ext uri="{FF2B5EF4-FFF2-40B4-BE49-F238E27FC236}">
                <a16:creationId xmlns:a16="http://schemas.microsoft.com/office/drawing/2014/main" id="{AB425B4B-0EDB-E54A-B1F3-1F187DE51AF9}"/>
              </a:ext>
            </a:extLst>
          </p:cNvPr>
          <p:cNvPicPr>
            <a:picLocks noChangeAspect="1"/>
          </p:cNvPicPr>
          <p:nvPr/>
        </p:nvPicPr>
        <p:blipFill rotWithShape="1">
          <a:blip r:embed="rId4"/>
          <a:srcRect l="6480" r="3971" b="-269"/>
          <a:stretch/>
        </p:blipFill>
        <p:spPr>
          <a:xfrm>
            <a:off x="1588122" y="4132554"/>
            <a:ext cx="229464" cy="256936"/>
          </a:xfrm>
          <a:prstGeom prst="rect">
            <a:avLst/>
          </a:prstGeom>
        </p:spPr>
      </p:pic>
      <p:pic>
        <p:nvPicPr>
          <p:cNvPr id="70" name="図 69">
            <a:extLst>
              <a:ext uri="{FF2B5EF4-FFF2-40B4-BE49-F238E27FC236}">
                <a16:creationId xmlns:a16="http://schemas.microsoft.com/office/drawing/2014/main" id="{FB822B18-6C0B-1F4F-B6E1-64FAE92D0422}"/>
              </a:ext>
            </a:extLst>
          </p:cNvPr>
          <p:cNvPicPr>
            <a:picLocks noChangeAspect="1"/>
          </p:cNvPicPr>
          <p:nvPr/>
        </p:nvPicPr>
        <p:blipFill rotWithShape="1">
          <a:blip r:embed="rId2"/>
          <a:srcRect l="27959" t="33503" r="30564" b="28976"/>
          <a:stretch/>
        </p:blipFill>
        <p:spPr>
          <a:xfrm>
            <a:off x="2028682" y="4504372"/>
            <a:ext cx="531396" cy="446680"/>
          </a:xfrm>
          <a:prstGeom prst="rect">
            <a:avLst/>
          </a:prstGeom>
        </p:spPr>
      </p:pic>
      <p:pic>
        <p:nvPicPr>
          <p:cNvPr id="71" name="図 70">
            <a:extLst>
              <a:ext uri="{FF2B5EF4-FFF2-40B4-BE49-F238E27FC236}">
                <a16:creationId xmlns:a16="http://schemas.microsoft.com/office/drawing/2014/main" id="{3E82A38D-32E5-2149-B4B9-05EF36941F40}"/>
              </a:ext>
            </a:extLst>
          </p:cNvPr>
          <p:cNvPicPr>
            <a:picLocks noChangeAspect="1"/>
          </p:cNvPicPr>
          <p:nvPr/>
        </p:nvPicPr>
        <p:blipFill rotWithShape="1">
          <a:blip r:embed="rId4"/>
          <a:srcRect l="6480" r="3971" b="-269"/>
          <a:stretch/>
        </p:blipFill>
        <p:spPr>
          <a:xfrm>
            <a:off x="1571846" y="5154450"/>
            <a:ext cx="229464" cy="256936"/>
          </a:xfrm>
          <a:prstGeom prst="rect">
            <a:avLst/>
          </a:prstGeom>
        </p:spPr>
      </p:pic>
    </p:spTree>
    <p:extLst>
      <p:ext uri="{BB962C8B-B14F-4D97-AF65-F5344CB8AC3E}">
        <p14:creationId xmlns:p14="http://schemas.microsoft.com/office/powerpoint/2010/main" val="972292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B16AA4-F006-4D6F-8E1C-E2C884F7CBA4}"/>
              </a:ext>
            </a:extLst>
          </p:cNvPr>
          <p:cNvSpPr>
            <a:spLocks noGrp="1"/>
          </p:cNvSpPr>
          <p:nvPr>
            <p:ph type="title"/>
          </p:nvPr>
        </p:nvSpPr>
        <p:spPr/>
        <p:txBody>
          <a:bodyPr/>
          <a:lstStyle/>
          <a:p>
            <a:r>
              <a:rPr kumimoji="1" lang="en-US" altLang="ja-JP" dirty="0"/>
              <a:t>5.</a:t>
            </a:r>
            <a:r>
              <a:rPr kumimoji="1" lang="ja-JP" altLang="en-US"/>
              <a:t> </a:t>
            </a:r>
            <a:r>
              <a:rPr lang="ja-JP" altLang="en-US"/>
              <a:t>作品</a:t>
            </a:r>
            <a:r>
              <a:rPr kumimoji="1" lang="ja-JP" altLang="en-US"/>
              <a:t>リスト</a:t>
            </a:r>
            <a:endParaRPr kumimoji="1" lang="ja-JP" altLang="en-US" dirty="0"/>
          </a:p>
        </p:txBody>
      </p:sp>
      <p:graphicFrame>
        <p:nvGraphicFramePr>
          <p:cNvPr id="4" name="表 3">
            <a:extLst>
              <a:ext uri="{FF2B5EF4-FFF2-40B4-BE49-F238E27FC236}">
                <a16:creationId xmlns:a16="http://schemas.microsoft.com/office/drawing/2014/main" id="{829A4A23-7E02-334A-99AA-8351BAAC9DF0}"/>
              </a:ext>
            </a:extLst>
          </p:cNvPr>
          <p:cNvGraphicFramePr>
            <a:graphicFrameLocks noGrp="1"/>
          </p:cNvGraphicFramePr>
          <p:nvPr>
            <p:extLst>
              <p:ext uri="{D42A27DB-BD31-4B8C-83A1-F6EECF244321}">
                <p14:modId xmlns:p14="http://schemas.microsoft.com/office/powerpoint/2010/main" val="2865804223"/>
              </p:ext>
            </p:extLst>
          </p:nvPr>
        </p:nvGraphicFramePr>
        <p:xfrm>
          <a:off x="363557" y="1245327"/>
          <a:ext cx="11424492" cy="4526280"/>
        </p:xfrm>
        <a:graphic>
          <a:graphicData uri="http://schemas.openxmlformats.org/drawingml/2006/table">
            <a:tbl>
              <a:tblPr>
                <a:solidFill>
                  <a:srgbClr val="0070C0"/>
                </a:solidFill>
                <a:tableStyleId>{5C22544A-7EE6-4342-B048-85BDC9FD1C3A}</a:tableStyleId>
              </a:tblPr>
              <a:tblGrid>
                <a:gridCol w="1003133">
                  <a:extLst>
                    <a:ext uri="{9D8B030D-6E8A-4147-A177-3AD203B41FA5}">
                      <a16:colId xmlns:a16="http://schemas.microsoft.com/office/drawing/2014/main" val="260574669"/>
                    </a:ext>
                  </a:extLst>
                </a:gridCol>
                <a:gridCol w="1524621">
                  <a:extLst>
                    <a:ext uri="{9D8B030D-6E8A-4147-A177-3AD203B41FA5}">
                      <a16:colId xmlns:a16="http://schemas.microsoft.com/office/drawing/2014/main" val="3263171805"/>
                    </a:ext>
                  </a:extLst>
                </a:gridCol>
                <a:gridCol w="766768">
                  <a:extLst>
                    <a:ext uri="{9D8B030D-6E8A-4147-A177-3AD203B41FA5}">
                      <a16:colId xmlns:a16="http://schemas.microsoft.com/office/drawing/2014/main" val="198988195"/>
                    </a:ext>
                  </a:extLst>
                </a:gridCol>
                <a:gridCol w="766768">
                  <a:extLst>
                    <a:ext uri="{9D8B030D-6E8A-4147-A177-3AD203B41FA5}">
                      <a16:colId xmlns:a16="http://schemas.microsoft.com/office/drawing/2014/main" val="631701736"/>
                    </a:ext>
                  </a:extLst>
                </a:gridCol>
                <a:gridCol w="7363202">
                  <a:extLst>
                    <a:ext uri="{9D8B030D-6E8A-4147-A177-3AD203B41FA5}">
                      <a16:colId xmlns:a16="http://schemas.microsoft.com/office/drawing/2014/main" val="1230772981"/>
                    </a:ext>
                  </a:extLst>
                </a:gridCol>
              </a:tblGrid>
              <a:tr h="166053">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パラメータ名</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名称</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t"/>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GS-GEN</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テンプレート</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詳細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テンプレートの書き方によって仕様変更可能</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649139822"/>
                  </a:ext>
                </a:extLst>
              </a:tr>
              <a:tr h="166053">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NUM</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管理番号</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管理番号。文字列の指定も可 </a:t>
                      </a:r>
                      <a:r>
                        <a:rPr lang="en-US" altLang="ja-JP" sz="1100" b="0" i="0" u="none" strike="noStrike" dirty="0" err="1">
                          <a:solidFill>
                            <a:schemeClr val="tx1"/>
                          </a:solidFill>
                          <a:effectLst/>
                          <a:latin typeface="Meiryo UI" panose="020B0604030504040204" pitchFamily="34" charset="-128"/>
                          <a:ea typeface="Meiryo UI" panose="020B0604030504040204" pitchFamily="34" charset="-128"/>
                        </a:rPr>
                        <a:t>e.g</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1234-4, </a:t>
                      </a:r>
                      <a:r>
                        <a:rPr lang="en-US" altLang="ja-JP" sz="1100" b="0" i="0" u="none" strike="noStrike" dirty="0" err="1">
                          <a:solidFill>
                            <a:schemeClr val="tx1"/>
                          </a:solidFill>
                          <a:effectLst/>
                          <a:latin typeface="Meiryo UI" panose="020B0604030504040204" pitchFamily="34" charset="-128"/>
                          <a:ea typeface="Meiryo UI" panose="020B0604030504040204" pitchFamily="34" charset="-128"/>
                        </a:rPr>
                        <a:t>hoge</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err="1">
                          <a:solidFill>
                            <a:schemeClr val="tx1"/>
                          </a:solidFill>
                          <a:effectLst/>
                          <a:latin typeface="Meiryo UI" panose="020B0604030504040204" pitchFamily="34" charset="-128"/>
                          <a:ea typeface="Meiryo UI" panose="020B0604030504040204" pitchFamily="34" charset="-128"/>
                        </a:rPr>
                        <a:t>etc</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1555877"/>
                  </a:ext>
                </a:extLst>
              </a:tr>
              <a:tr h="166053">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DISPLAY</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作品の表示可否</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 sz="1100" b="0" i="0" u="none" strike="noStrike" dirty="0">
                          <a:solidFill>
                            <a:schemeClr val="tx1"/>
                          </a:solidFill>
                          <a:effectLst/>
                          <a:latin typeface="Meiryo UI" panose="020B0604030504040204" pitchFamily="34" charset="-128"/>
                          <a:ea typeface="Meiryo UI" panose="020B0604030504040204" pitchFamily="34" charset="-128"/>
                        </a:rPr>
                        <a:t>ON</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 </a:t>
                      </a:r>
                      <a:r>
                        <a:rPr lang="ja-JP" altLang="en-US" sz="1100" b="0" i="0" u="none" strike="noStrike">
                          <a:solidFill>
                            <a:schemeClr val="tx1"/>
                          </a:solidFill>
                          <a:effectLst/>
                          <a:latin typeface="Meiryo UI" panose="020B0604030504040204" pitchFamily="34" charset="-128"/>
                          <a:ea typeface="Meiryo UI" panose="020B0604030504040204" pitchFamily="34" charset="-128"/>
                        </a:rPr>
                        <a:t>表示する </a:t>
                      </a:r>
                      <a:r>
                        <a:rPr lang="en"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 sz="1100" b="0" i="0" u="none" strike="noStrike" dirty="0">
                          <a:solidFill>
                            <a:schemeClr val="tx1"/>
                          </a:solidFill>
                          <a:effectLst/>
                          <a:latin typeface="Meiryo UI" panose="020B0604030504040204" pitchFamily="34" charset="-128"/>
                          <a:ea typeface="Meiryo UI" panose="020B0604030504040204" pitchFamily="34" charset="-128"/>
                        </a:rPr>
                        <a:t>OFF</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表示しない</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84459706"/>
                  </a:ext>
                </a:extLst>
              </a:tr>
              <a:tr h="166053">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STATUS</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在庫状態</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 sz="1100" b="0" i="0" u="none" strike="noStrike" dirty="0">
                          <a:solidFill>
                            <a:schemeClr val="tx1"/>
                          </a:solidFill>
                          <a:effectLst/>
                          <a:latin typeface="Meiryo UI" panose="020B0604030504040204" pitchFamily="34" charset="-128"/>
                          <a:ea typeface="Meiryo UI" panose="020B0604030504040204" pitchFamily="34" charset="-128"/>
                        </a:rPr>
                        <a:t>HTML</a:t>
                      </a:r>
                      <a:r>
                        <a:rPr lang="ja-JP" altLang="en-US" sz="1100" b="0" i="0" u="none" strike="noStrike">
                          <a:solidFill>
                            <a:schemeClr val="tx1"/>
                          </a:solidFill>
                          <a:effectLst/>
                          <a:latin typeface="Meiryo UI" panose="020B0604030504040204" pitchFamily="34" charset="-128"/>
                          <a:ea typeface="Meiryo UI" panose="020B0604030504040204" pitchFamily="34" charset="-128"/>
                        </a:rPr>
                        <a:t>上に表示する作品の在庫状態を示す。</a:t>
                      </a:r>
                      <a:r>
                        <a:rPr lang="ja-JP" altLang="en-US" sz="1100" b="0" i="0" u="none" strike="noStrike" dirty="0">
                          <a:solidFill>
                            <a:schemeClr val="tx1"/>
                          </a:solidFill>
                          <a:effectLst/>
                          <a:latin typeface="Meiryo UI" panose="020B0604030504040204" pitchFamily="34" charset="-128"/>
                          <a:ea typeface="Meiryo UI" panose="020B0604030504040204" pitchFamily="34" charset="-128"/>
                        </a:rPr>
                        <a:t> </a:t>
                      </a:r>
                      <a:r>
                        <a:rPr lang="en" sz="1100" b="0" i="0" u="none" strike="noStrike" dirty="0">
                          <a:solidFill>
                            <a:schemeClr val="tx1"/>
                          </a:solidFill>
                          <a:effectLst/>
                          <a:latin typeface="Meiryo UI" panose="020B0604030504040204" pitchFamily="34" charset="-128"/>
                          <a:ea typeface="Meiryo UI" panose="020B0604030504040204" pitchFamily="34" charset="-128"/>
                        </a:rPr>
                        <a:t>SO  … Sold Out</a:t>
                      </a:r>
                      <a:r>
                        <a:rPr lang="ja-JP" altLang="en-US" sz="1100" b="0" i="0" u="none" strike="noStrike">
                          <a:solidFill>
                            <a:schemeClr val="tx1"/>
                          </a:solidFill>
                          <a:effectLst/>
                          <a:latin typeface="Meiryo UI" panose="020B0604030504040204" pitchFamily="34" charset="-128"/>
                          <a:ea typeface="Meiryo UI" panose="020B0604030504040204" pitchFamily="34" charset="-128"/>
                        </a:rPr>
                        <a:t>表示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HOLD[1-3]</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★○△など </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80310183"/>
                  </a:ext>
                </a:extLst>
              </a:tr>
              <a:tr h="166053">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MORE</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専用ページ有無</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専用ページへの掲載可否を示す。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ON</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掲載する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OFF</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掲載しない</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26576977"/>
                  </a:ext>
                </a:extLst>
              </a:tr>
              <a:tr h="332107">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PRI</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表示優先度</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それぞれ</a:t>
                      </a:r>
                      <a:r>
                        <a:rPr lang="en" sz="1100" b="0" i="0" u="none" strike="noStrike" dirty="0">
                          <a:solidFill>
                            <a:schemeClr val="tx1"/>
                          </a:solidFill>
                          <a:effectLst/>
                          <a:latin typeface="Meiryo UI" panose="020B0604030504040204" pitchFamily="34" charset="-128"/>
                          <a:ea typeface="Meiryo UI" panose="020B0604030504040204" pitchFamily="34" charset="-128"/>
                        </a:rPr>
                        <a:t>B</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と</a:t>
                      </a:r>
                      <a:r>
                        <a:rPr lang="en" sz="1100" b="0" i="0" u="none" strike="noStrike" dirty="0">
                          <a:solidFill>
                            <a:schemeClr val="tx1"/>
                          </a:solidFill>
                          <a:effectLst/>
                          <a:latin typeface="Meiryo UI" panose="020B0604030504040204" pitchFamily="34" charset="-128"/>
                          <a:ea typeface="Meiryo UI" panose="020B0604030504040204" pitchFamily="34" charset="-128"/>
                        </a:rPr>
                        <a:t>S</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の分類後に数字順にソートされる。  </a:t>
                      </a:r>
                      <a:r>
                        <a:rPr lang="en" sz="1100" b="0" i="0" u="none" strike="noStrike" dirty="0" err="1">
                          <a:solidFill>
                            <a:schemeClr val="tx1"/>
                          </a:solidFill>
                          <a:effectLst/>
                          <a:latin typeface="Meiryo UI" panose="020B0604030504040204" pitchFamily="34" charset="-128"/>
                          <a:ea typeface="Meiryo UI" panose="020B0604030504040204" pitchFamily="34" charset="-128"/>
                        </a:rPr>
                        <a:t>e.g</a:t>
                      </a:r>
                      <a:r>
                        <a:rPr lang="en" sz="1100" b="0" i="0" u="none" strike="noStrike" dirty="0">
                          <a:solidFill>
                            <a:schemeClr val="tx1"/>
                          </a:solidFill>
                          <a:effectLst/>
                          <a:latin typeface="Meiryo UI" panose="020B0604030504040204" pitchFamily="34" charset="-128"/>
                          <a:ea typeface="Meiryo UI" panose="020B0604030504040204" pitchFamily="34" charset="-128"/>
                        </a:rPr>
                        <a:t>) S01,S02,S99 …</a:t>
                      </a:r>
                      <a:r>
                        <a:rPr lang="en" sz="1100" b="0" i="0" u="none" strike="noStrike" dirty="0" err="1">
                          <a:solidFill>
                            <a:schemeClr val="tx1"/>
                          </a:solidFill>
                          <a:effectLst/>
                          <a:latin typeface="Meiryo UI" panose="020B0604030504040204" pitchFamily="34" charset="-128"/>
                          <a:ea typeface="Meiryo UI" panose="020B0604030504040204" pitchFamily="34" charset="-128"/>
                        </a:rPr>
                        <a:t>etc</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 sz="1100" b="0" i="0" u="none" strike="noStrike" dirty="0">
                          <a:solidFill>
                            <a:schemeClr val="tx1"/>
                          </a:solidFill>
                          <a:effectLst/>
                          <a:latin typeface="Meiryo UI" panose="020B0604030504040204" pitchFamily="34" charset="-128"/>
                          <a:ea typeface="Meiryo UI" panose="020B0604030504040204" pitchFamily="34" charset="-128"/>
                        </a:rPr>
                        <a:t> (S1,S123</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などは</a:t>
                      </a:r>
                      <a:r>
                        <a:rPr lang="en" sz="1100" b="0" i="0" u="none" strike="noStrike" dirty="0">
                          <a:solidFill>
                            <a:schemeClr val="tx1"/>
                          </a:solidFill>
                          <a:effectLst/>
                          <a:latin typeface="Meiryo UI" panose="020B0604030504040204" pitchFamily="34" charset="-128"/>
                          <a:ea typeface="Meiryo UI" panose="020B0604030504040204" pitchFamily="34" charset="-128"/>
                        </a:rPr>
                        <a:t>NG)</a:t>
                      </a:r>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p>
                      <a:pPr algn="l" fontAlgn="t"/>
                      <a:r>
                        <a:rPr lang="en" sz="1100" b="0" i="0" u="none" strike="noStrike" dirty="0" err="1">
                          <a:solidFill>
                            <a:schemeClr val="tx1"/>
                          </a:solidFill>
                          <a:effectLst/>
                          <a:latin typeface="Meiryo UI" panose="020B0604030504040204" pitchFamily="34" charset="-128"/>
                          <a:ea typeface="Meiryo UI" panose="020B0604030504040204" pitchFamily="34" charset="-128"/>
                        </a:rPr>
                        <a:t>Bxx</a:t>
                      </a:r>
                      <a:r>
                        <a:rPr lang="en" sz="1100" b="0" i="0" u="none" strike="noStrike" dirty="0">
                          <a:solidFill>
                            <a:schemeClr val="tx1"/>
                          </a:solidFill>
                          <a:effectLst/>
                          <a:latin typeface="Meiryo UI" panose="020B0604030504040204" pitchFamily="34" charset="-128"/>
                          <a:ea typeface="Meiryo UI" panose="020B0604030504040204" pitchFamily="34" charset="-128"/>
                        </a:rPr>
                        <a:t> … </a:t>
                      </a:r>
                      <a:r>
                        <a:rPr lang="ja-JP" altLang="en-US" sz="1100" b="0" i="0" u="none" strike="noStrike">
                          <a:solidFill>
                            <a:schemeClr val="tx1"/>
                          </a:solidFill>
                          <a:effectLst/>
                          <a:latin typeface="Meiryo UI" panose="020B0604030504040204" pitchFamily="34" charset="-128"/>
                          <a:ea typeface="Meiryo UI" panose="020B0604030504040204" pitchFamily="34" charset="-128"/>
                        </a:rPr>
                        <a:t>未使用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 sz="1100" b="0" i="0" u="none" strike="noStrike" dirty="0" err="1">
                          <a:solidFill>
                            <a:schemeClr val="tx1"/>
                          </a:solidFill>
                          <a:effectLst/>
                          <a:latin typeface="Meiryo UI" panose="020B0604030504040204" pitchFamily="34" charset="-128"/>
                          <a:ea typeface="Meiryo UI" panose="020B0604030504040204" pitchFamily="34" charset="-128"/>
                        </a:rPr>
                        <a:t>Sxx</a:t>
                      </a:r>
                      <a:r>
                        <a:rPr lang="en" sz="1100" b="0" i="0" u="none" strike="noStrike" dirty="0">
                          <a:solidFill>
                            <a:schemeClr val="tx1"/>
                          </a:solidFill>
                          <a:effectLst/>
                          <a:latin typeface="Meiryo UI" panose="020B0604030504040204" pitchFamily="34" charset="-128"/>
                          <a:ea typeface="Meiryo UI" panose="020B0604030504040204" pitchFamily="34" charset="-128"/>
                        </a:rPr>
                        <a:t> …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xx</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の順番に表示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en-US" altLang="ja-JP" sz="1100" b="0" i="0" u="none" strike="noStrike" dirty="0" err="1">
                          <a:solidFill>
                            <a:schemeClr val="tx1"/>
                          </a:solidFill>
                          <a:effectLst/>
                          <a:latin typeface="Meiryo UI" panose="020B0604030504040204" pitchFamily="34" charset="-128"/>
                          <a:ea typeface="Meiryo UI" panose="020B0604030504040204" pitchFamily="34" charset="-128"/>
                        </a:rPr>
                        <a:t>Bxx</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は現テンプレートでは未使用</a:t>
                      </a: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29311709"/>
                  </a:ext>
                </a:extLst>
              </a:tr>
              <a:tr h="332107">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IMGNUM</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表示画像の数</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作品別ページの</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HTML</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へ表示する画像</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(IMG)</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の数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基本的には「</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1</a:t>
                      </a:r>
                      <a:r>
                        <a:rPr lang="ja-JP" altLang="en-US" sz="1100" b="0" i="0" u="none" strike="noStrike">
                          <a:solidFill>
                            <a:schemeClr val="tx1"/>
                          </a:solidFill>
                          <a:effectLst/>
                          <a:latin typeface="Meiryo UI" panose="020B0604030504040204" pitchFamily="34" charset="-128"/>
                          <a:ea typeface="Meiryo UI" panose="020B0604030504040204" pitchFamily="34" charset="-128"/>
                        </a:rPr>
                        <a:t>」を入れておく</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p>
                    <a:p>
                      <a:pPr algn="l" fontAlgn="t"/>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 「</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2</a:t>
                      </a:r>
                      <a:r>
                        <a:rPr lang="ja-JP" altLang="en-US" sz="1100" b="0" i="0" u="none" strike="noStrike">
                          <a:solidFill>
                            <a:schemeClr val="tx1"/>
                          </a:solidFill>
                          <a:effectLst/>
                          <a:latin typeface="Meiryo UI" panose="020B0604030504040204" pitchFamily="34" charset="-128"/>
                          <a:ea typeface="Meiryo UI" panose="020B0604030504040204" pitchFamily="34" charset="-128"/>
                        </a:rPr>
                        <a:t>」以上の数を記入した場合に限り、配置する画像ファイル名を下記のようにすること。</a:t>
                      </a:r>
                      <a:r>
                        <a:rPr lang="en-US" altLang="ja-JP" sz="1100" b="0" i="0" u="none" strike="noStrike" dirty="0" err="1">
                          <a:solidFill>
                            <a:schemeClr val="tx1"/>
                          </a:solidFill>
                          <a:effectLst/>
                          <a:latin typeface="Meiryo UI" panose="020B0604030504040204" pitchFamily="34" charset="-128"/>
                          <a:ea typeface="Meiryo UI" panose="020B0604030504040204" pitchFamily="34" charset="-128"/>
                        </a:rPr>
                        <a:t>e.g</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 1234_y.kusama_[2-X].jpg</a:t>
                      </a:r>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40700595"/>
                  </a:ext>
                </a:extLst>
              </a:tr>
              <a:tr h="166053">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TITLE</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作品タイトル</a:t>
                      </a: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5077692"/>
                  </a:ext>
                </a:extLst>
              </a:tr>
              <a:tr h="166053">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NAME</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作家名</a:t>
                      </a: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13127147"/>
                  </a:ext>
                </a:extLst>
              </a:tr>
              <a:tr h="332107">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ID</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作家名のローマ字表記</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 sz="1100" b="0" i="0" u="none" strike="noStrike" dirty="0" err="1">
                          <a:solidFill>
                            <a:schemeClr val="tx1"/>
                          </a:solidFill>
                          <a:effectLst/>
                          <a:latin typeface="Meiryo UI" panose="020B0604030504040204" pitchFamily="34" charset="-128"/>
                          <a:ea typeface="Meiryo UI" panose="020B0604030504040204" pitchFamily="34" charset="-128"/>
                        </a:rPr>
                        <a:t>y.kusama</a:t>
                      </a:r>
                      <a:r>
                        <a:rPr lang="en" sz="1100" b="0" i="0" u="none" strike="noStrike" dirty="0">
                          <a:solidFill>
                            <a:schemeClr val="tx1"/>
                          </a:solidFill>
                          <a:effectLst/>
                          <a:latin typeface="Meiryo UI" panose="020B0604030504040204" pitchFamily="34" charset="-128"/>
                          <a:ea typeface="Meiryo UI" panose="020B0604030504040204" pitchFamily="34" charset="-128"/>
                        </a:rPr>
                        <a:t>, </a:t>
                      </a:r>
                      <a:r>
                        <a:rPr lang="en" sz="1100" b="0" i="0" u="none" strike="noStrike" dirty="0" err="1">
                          <a:solidFill>
                            <a:schemeClr val="tx1"/>
                          </a:solidFill>
                          <a:effectLst/>
                          <a:latin typeface="Meiryo UI" panose="020B0604030504040204" pitchFamily="34" charset="-128"/>
                          <a:ea typeface="Meiryo UI" panose="020B0604030504040204" pitchFamily="34" charset="-128"/>
                        </a:rPr>
                        <a:t>k.funakoshi</a:t>
                      </a:r>
                      <a:r>
                        <a:rPr lang="en" sz="1100" b="0" i="0" u="none" strike="noStrike" dirty="0">
                          <a:solidFill>
                            <a:schemeClr val="tx1"/>
                          </a:solidFill>
                          <a:effectLst/>
                          <a:latin typeface="Meiryo UI" panose="020B0604030504040204" pitchFamily="34" charset="-128"/>
                          <a:ea typeface="Meiryo UI" panose="020B0604030504040204" pitchFamily="34" charset="-128"/>
                        </a:rPr>
                        <a:t>, </a:t>
                      </a:r>
                      <a:r>
                        <a:rPr lang="en" sz="1100" b="0" i="0" u="none" strike="noStrike" dirty="0" err="1">
                          <a:solidFill>
                            <a:schemeClr val="tx1"/>
                          </a:solidFill>
                          <a:effectLst/>
                          <a:latin typeface="Meiryo UI" panose="020B0604030504040204" pitchFamily="34" charset="-128"/>
                          <a:ea typeface="Meiryo UI" panose="020B0604030504040204" pitchFamily="34" charset="-128"/>
                        </a:rPr>
                        <a:t>t.okamoto</a:t>
                      </a:r>
                      <a:r>
                        <a:rPr lang="en" sz="1100" b="0" i="0" u="none" strike="noStrike" dirty="0">
                          <a:solidFill>
                            <a:schemeClr val="tx1"/>
                          </a:solidFill>
                          <a:effectLst/>
                          <a:latin typeface="Meiryo UI" panose="020B0604030504040204" pitchFamily="34" charset="-128"/>
                          <a:ea typeface="Meiryo UI" panose="020B0604030504040204" pitchFamily="34" charset="-128"/>
                        </a:rPr>
                        <a:t>, </a:t>
                      </a:r>
                      <a:r>
                        <a:rPr lang="en" sz="1100" b="0" i="0" u="none" strike="noStrike" dirty="0" err="1">
                          <a:solidFill>
                            <a:schemeClr val="tx1"/>
                          </a:solidFill>
                          <a:effectLst/>
                          <a:latin typeface="Meiryo UI" panose="020B0604030504040204" pitchFamily="34" charset="-128"/>
                          <a:ea typeface="Meiryo UI" panose="020B0604030504040204" pitchFamily="34" charset="-128"/>
                        </a:rPr>
                        <a:t>m.ikeda</a:t>
                      </a:r>
                      <a:r>
                        <a:rPr lang="en" sz="1100" b="0" i="0" u="none" strike="noStrike" dirty="0">
                          <a:solidFill>
                            <a:schemeClr val="tx1"/>
                          </a:solidFill>
                          <a:effectLst/>
                          <a:latin typeface="Meiryo UI" panose="020B0604030504040204" pitchFamily="34" charset="-128"/>
                          <a:ea typeface="Meiryo UI" panose="020B0604030504040204" pitchFamily="34" charset="-128"/>
                        </a:rPr>
                        <a:t>, </a:t>
                      </a:r>
                      <a:r>
                        <a:rPr lang="en" sz="1100" b="0" i="0" u="none" strike="noStrike" dirty="0" err="1">
                          <a:solidFill>
                            <a:schemeClr val="tx1"/>
                          </a:solidFill>
                          <a:effectLst/>
                          <a:latin typeface="Meiryo UI" panose="020B0604030504040204" pitchFamily="34" charset="-128"/>
                          <a:ea typeface="Meiryo UI" panose="020B0604030504040204" pitchFamily="34" charset="-128"/>
                        </a:rPr>
                        <a:t>r.fukui</a:t>
                      </a:r>
                      <a:r>
                        <a:rPr lang="en" sz="1100" b="0" i="0" u="none" strike="noStrike" dirty="0">
                          <a:solidFill>
                            <a:schemeClr val="tx1"/>
                          </a:solidFill>
                          <a:effectLst/>
                          <a:latin typeface="Meiryo UI" panose="020B0604030504040204" pitchFamily="34" charset="-128"/>
                          <a:ea typeface="Meiryo UI" panose="020B0604030504040204" pitchFamily="34" charset="-128"/>
                        </a:rPr>
                        <a:t>, </a:t>
                      </a:r>
                      <a:r>
                        <a:rPr lang="en" sz="1100" b="0" i="0" u="none" strike="noStrike" dirty="0" err="1">
                          <a:solidFill>
                            <a:schemeClr val="tx1"/>
                          </a:solidFill>
                          <a:effectLst/>
                          <a:latin typeface="Meiryo UI" panose="020B0604030504040204" pitchFamily="34" charset="-128"/>
                          <a:ea typeface="Meiryo UI" panose="020B0604030504040204" pitchFamily="34" charset="-128"/>
                        </a:rPr>
                        <a:t>t.tatsuno</a:t>
                      </a:r>
                      <a:r>
                        <a:rPr lang="en" sz="1100" b="0" i="0" u="none" strike="noStrike" dirty="0">
                          <a:solidFill>
                            <a:schemeClr val="tx1"/>
                          </a:solidFill>
                          <a:effectLst/>
                          <a:latin typeface="Meiryo UI" panose="020B0604030504040204" pitchFamily="34" charset="-128"/>
                          <a:ea typeface="Meiryo UI" panose="020B0604030504040204" pitchFamily="34" charset="-128"/>
                        </a:rPr>
                        <a:t>, </a:t>
                      </a:r>
                      <a:r>
                        <a:rPr lang="en" sz="1100" b="0" i="0" u="none" strike="noStrike" dirty="0" err="1">
                          <a:solidFill>
                            <a:schemeClr val="tx1"/>
                          </a:solidFill>
                          <a:effectLst/>
                          <a:latin typeface="Meiryo UI" panose="020B0604030504040204" pitchFamily="34" charset="-128"/>
                          <a:ea typeface="Meiryo UI" panose="020B0604030504040204" pitchFamily="34" charset="-128"/>
                        </a:rPr>
                        <a:t>k.minami</a:t>
                      </a:r>
                      <a:r>
                        <a:rPr lang="en" sz="1100" b="0" i="0" u="none" strike="noStrike" dirty="0">
                          <a:solidFill>
                            <a:schemeClr val="tx1"/>
                          </a:solidFill>
                          <a:effectLst/>
                          <a:latin typeface="Meiryo UI" panose="020B0604030504040204" pitchFamily="34" charset="-128"/>
                          <a:ea typeface="Meiryo UI" panose="020B0604030504040204" pitchFamily="34" charset="-128"/>
                        </a:rPr>
                        <a:t> </a:t>
                      </a:r>
                      <a:r>
                        <a:rPr lang="ja-JP" altLang="en-US" sz="1100" b="0" i="0" u="none" strike="noStrike">
                          <a:solidFill>
                            <a:schemeClr val="tx1"/>
                          </a:solidFill>
                          <a:effectLst/>
                          <a:latin typeface="Meiryo UI" panose="020B0604030504040204" pitchFamily="34" charset="-128"/>
                          <a:ea typeface="Meiryo UI" panose="020B0604030504040204" pitchFamily="34" charset="-128"/>
                        </a:rPr>
                        <a:t>以外は自由表記。</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p>
                      <a:pPr algn="l" fontAlgn="t"/>
                      <a:r>
                        <a:rPr lang="en" sz="1100" b="0" i="0" u="none" strike="noStrike" dirty="0">
                          <a:solidFill>
                            <a:schemeClr val="tx1"/>
                          </a:solidFill>
                          <a:effectLst/>
                          <a:latin typeface="Meiryo UI" panose="020B0604030504040204" pitchFamily="34" charset="-128"/>
                          <a:ea typeface="Meiryo UI" panose="020B0604030504040204" pitchFamily="34" charset="-128"/>
                        </a:rPr>
                        <a:t>※ </a:t>
                      </a:r>
                      <a:r>
                        <a:rPr lang="en" sz="1100" b="0" i="0" u="none" strike="noStrike" dirty="0" err="1">
                          <a:solidFill>
                            <a:schemeClr val="tx1"/>
                          </a:solidFill>
                          <a:effectLst/>
                          <a:latin typeface="Meiryo UI" panose="020B0604030504040204" pitchFamily="34" charset="-128"/>
                          <a:ea typeface="Meiryo UI" panose="020B0604030504040204" pitchFamily="34" charset="-128"/>
                        </a:rPr>
                        <a:t>k.minami</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のみ、専用作家ページを複数保持したいため</a:t>
                      </a:r>
                      <a:r>
                        <a:rPr lang="en" sz="1100" b="0" i="0" u="none" strike="noStrike" dirty="0" err="1">
                          <a:solidFill>
                            <a:schemeClr val="tx1"/>
                          </a:solidFill>
                          <a:effectLst/>
                          <a:latin typeface="Meiryo UI" panose="020B0604030504040204" pitchFamily="34" charset="-128"/>
                          <a:ea typeface="Meiryo UI" panose="020B0604030504040204" pitchFamily="34" charset="-128"/>
                        </a:rPr>
                        <a:t>k.minami</a:t>
                      </a:r>
                      <a:r>
                        <a:rPr lang="en" sz="1100" b="0" i="0" u="none" strike="noStrike" dirty="0">
                          <a:solidFill>
                            <a:schemeClr val="tx1"/>
                          </a:solidFill>
                          <a:effectLst/>
                          <a:latin typeface="Meiryo UI" panose="020B0604030504040204" pitchFamily="34" charset="-128"/>
                          <a:ea typeface="Meiryo UI" panose="020B0604030504040204" pitchFamily="34" charset="-128"/>
                        </a:rPr>
                        <a:t>[1-3]</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で表記すること。</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06933420"/>
                  </a:ext>
                </a:extLst>
              </a:tr>
              <a:tr h="166053">
                <a:tc>
                  <a:txBody>
                    <a:bodyPr/>
                    <a:lstStyle/>
                    <a:p>
                      <a:pPr algn="l" fontAlgn="t"/>
                      <a:r>
                        <a:rPr lang="en" sz="1100" u="none" strike="noStrike">
                          <a:solidFill>
                            <a:schemeClr val="tx1"/>
                          </a:solidFill>
                          <a:effectLst/>
                          <a:latin typeface="Meiryo UI" panose="020B0604030504040204" pitchFamily="34" charset="-128"/>
                          <a:ea typeface="Meiryo UI" panose="020B0604030504040204" pitchFamily="34" charset="-128"/>
                        </a:rPr>
                        <a:t>HIRAGANA</a:t>
                      </a:r>
                      <a:endParaRPr lang="en"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作家名のひらがな表記</a:t>
                      </a: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3232162"/>
                  </a:ext>
                </a:extLst>
              </a:tr>
              <a:tr h="166053">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YEAR</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作成年</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79001757"/>
                  </a:ext>
                </a:extLst>
              </a:tr>
              <a:tr h="166053">
                <a:tc>
                  <a:txBody>
                    <a:bodyPr/>
                    <a:lstStyle/>
                    <a:p>
                      <a:pPr algn="l" fontAlgn="t"/>
                      <a:r>
                        <a:rPr lang="en" sz="1100" u="none" strike="noStrike">
                          <a:solidFill>
                            <a:schemeClr val="tx1"/>
                          </a:solidFill>
                          <a:effectLst/>
                          <a:latin typeface="Meiryo UI" panose="020B0604030504040204" pitchFamily="34" charset="-128"/>
                          <a:ea typeface="Meiryo UI" panose="020B0604030504040204" pitchFamily="34" charset="-128"/>
                        </a:rPr>
                        <a:t>EDITION</a:t>
                      </a:r>
                      <a:endParaRPr lang="en"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エディション</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44276685"/>
                  </a:ext>
                </a:extLst>
              </a:tr>
              <a:tr h="166053">
                <a:tc>
                  <a:txBody>
                    <a:bodyPr/>
                    <a:lstStyle/>
                    <a:p>
                      <a:pPr algn="l" fontAlgn="t"/>
                      <a:r>
                        <a:rPr lang="en" sz="1100" u="none" strike="noStrike">
                          <a:solidFill>
                            <a:schemeClr val="tx1"/>
                          </a:solidFill>
                          <a:effectLst/>
                          <a:latin typeface="Meiryo UI" panose="020B0604030504040204" pitchFamily="34" charset="-128"/>
                          <a:ea typeface="Meiryo UI" panose="020B0604030504040204" pitchFamily="34" charset="-128"/>
                        </a:rPr>
                        <a:t>MEDIUM</a:t>
                      </a:r>
                      <a:endParaRPr lang="en"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技法</a:t>
                      </a: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3283257"/>
                  </a:ext>
                </a:extLst>
              </a:tr>
              <a:tr h="166053">
                <a:tc>
                  <a:txBody>
                    <a:bodyPr/>
                    <a:lstStyle/>
                    <a:p>
                      <a:pPr algn="l" fontAlgn="t"/>
                      <a:r>
                        <a:rPr lang="en" sz="1100" u="none" strike="noStrike">
                          <a:solidFill>
                            <a:schemeClr val="tx1"/>
                          </a:solidFill>
                          <a:effectLst/>
                          <a:latin typeface="Meiryo UI" panose="020B0604030504040204" pitchFamily="34" charset="-128"/>
                          <a:ea typeface="Meiryo UI" panose="020B0604030504040204" pitchFamily="34" charset="-128"/>
                        </a:rPr>
                        <a:t>SIZE</a:t>
                      </a:r>
                      <a:endParaRPr lang="en"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作品サイズ</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5020070"/>
                  </a:ext>
                </a:extLst>
              </a:tr>
              <a:tr h="166053">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LINF</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詳細情報</a:t>
                      </a: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5789751"/>
                  </a:ext>
                </a:extLst>
              </a:tr>
              <a:tr h="166053">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TITLE_E</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作品タイトル</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英語</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84543308"/>
                  </a:ext>
                </a:extLst>
              </a:tr>
              <a:tr h="166053">
                <a:tc>
                  <a:txBody>
                    <a:bodyPr/>
                    <a:lstStyle/>
                    <a:p>
                      <a:pPr algn="l" fontAlgn="t"/>
                      <a:r>
                        <a:rPr lang="en" sz="1100" u="none" strike="noStrike">
                          <a:solidFill>
                            <a:schemeClr val="tx1"/>
                          </a:solidFill>
                          <a:effectLst/>
                          <a:latin typeface="Meiryo UI" panose="020B0604030504040204" pitchFamily="34" charset="-128"/>
                          <a:ea typeface="Meiryo UI" panose="020B0604030504040204" pitchFamily="34" charset="-128"/>
                        </a:rPr>
                        <a:t>NAME_E</a:t>
                      </a:r>
                      <a:endParaRPr lang="en"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作家名</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英語</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0266617"/>
                  </a:ext>
                </a:extLst>
              </a:tr>
              <a:tr h="166053">
                <a:tc>
                  <a:txBody>
                    <a:bodyPr/>
                    <a:lstStyle/>
                    <a:p>
                      <a:pPr algn="l" fontAlgn="t"/>
                      <a:r>
                        <a:rPr lang="en" sz="1100" u="none" strike="noStrike">
                          <a:solidFill>
                            <a:schemeClr val="tx1"/>
                          </a:solidFill>
                          <a:effectLst/>
                          <a:latin typeface="Meiryo UI" panose="020B0604030504040204" pitchFamily="34" charset="-128"/>
                          <a:ea typeface="Meiryo UI" panose="020B0604030504040204" pitchFamily="34" charset="-128"/>
                        </a:rPr>
                        <a:t>MEDIUM_E</a:t>
                      </a:r>
                      <a:endParaRPr lang="en"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技法</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英語</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06758939"/>
                  </a:ext>
                </a:extLst>
              </a:tr>
              <a:tr h="166053">
                <a:tc>
                  <a:txBody>
                    <a:bodyPr/>
                    <a:lstStyle/>
                    <a:p>
                      <a:pPr algn="l" fontAlgn="t"/>
                      <a:r>
                        <a:rPr lang="en" sz="1100" u="none" strike="noStrike">
                          <a:solidFill>
                            <a:schemeClr val="tx1"/>
                          </a:solidFill>
                          <a:effectLst/>
                          <a:latin typeface="Meiryo UI" panose="020B0604030504040204" pitchFamily="34" charset="-128"/>
                          <a:ea typeface="Meiryo UI" panose="020B0604030504040204" pitchFamily="34" charset="-128"/>
                        </a:rPr>
                        <a:t>LINF_E</a:t>
                      </a:r>
                      <a:endParaRPr lang="en"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詳細情報</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英語</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45486108"/>
                  </a:ext>
                </a:extLst>
              </a:tr>
              <a:tr h="166053">
                <a:tc>
                  <a:txBody>
                    <a:bodyPr/>
                    <a:lstStyle/>
                    <a:p>
                      <a:pPr algn="l" fontAlgn="t"/>
                      <a:r>
                        <a:rPr lang="en" sz="1100" u="none" strike="noStrike">
                          <a:solidFill>
                            <a:schemeClr val="tx1"/>
                          </a:solidFill>
                          <a:effectLst/>
                          <a:latin typeface="Meiryo UI" panose="020B0604030504040204" pitchFamily="34" charset="-128"/>
                          <a:ea typeface="Meiryo UI" panose="020B0604030504040204" pitchFamily="34" charset="-128"/>
                        </a:rPr>
                        <a:t>TYPE</a:t>
                      </a:r>
                      <a:endParaRPr lang="en" sz="1100" b="0" i="0" u="none" strike="noStrike">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作品タイプ</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en-US" altLang="ja-JP" sz="1100" b="0" i="0" u="none" strike="noStrike" dirty="0" err="1">
                          <a:solidFill>
                            <a:schemeClr val="tx1"/>
                          </a:solidFill>
                          <a:effectLst/>
                          <a:latin typeface="Meiryo UI" panose="020B0604030504040204" pitchFamily="34" charset="-128"/>
                          <a:ea typeface="Meiryo UI" panose="020B0604030504040204" pitchFamily="34" charset="-128"/>
                        </a:rPr>
                        <a:t>yk_print</a:t>
                      </a: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.html</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への表示可否。 </a:t>
                      </a:r>
                      <a:r>
                        <a:rPr lang="en" sz="1100" b="0" i="0" u="none" strike="noStrike" dirty="0">
                          <a:solidFill>
                            <a:schemeClr val="tx1"/>
                          </a:solidFill>
                          <a:effectLst/>
                          <a:latin typeface="Meiryo UI" panose="020B0604030504040204" pitchFamily="34" charset="-128"/>
                          <a:ea typeface="Meiryo UI" panose="020B0604030504040204" pitchFamily="34" charset="-128"/>
                        </a:rPr>
                        <a:t>PRINT … (</a:t>
                      </a:r>
                      <a:r>
                        <a:rPr lang="en-US" altLang="ja-JP" sz="1100" b="0" i="0" u="none" strike="noStrike" dirty="0" err="1">
                          <a:solidFill>
                            <a:schemeClr val="tx1"/>
                          </a:solidFill>
                          <a:effectLst/>
                          <a:latin typeface="Meiryo UI" panose="020B0604030504040204" pitchFamily="34" charset="-128"/>
                          <a:ea typeface="Meiryo UI" panose="020B0604030504040204" pitchFamily="34" charset="-128"/>
                        </a:rPr>
                        <a:t>yk_print</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*.html</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へ</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表示する</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 / OTHER … (</a:t>
                      </a:r>
                      <a:r>
                        <a:rPr lang="en-US" altLang="ja-JP" sz="1100" b="0" i="0" u="none" strike="noStrike" dirty="0" err="1">
                          <a:solidFill>
                            <a:schemeClr val="tx1"/>
                          </a:solidFill>
                          <a:effectLst/>
                          <a:latin typeface="Meiryo UI" panose="020B0604030504040204" pitchFamily="34" charset="-128"/>
                          <a:ea typeface="Meiryo UI" panose="020B0604030504040204" pitchFamily="34" charset="-128"/>
                        </a:rPr>
                        <a:t>yk_print</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*.html)</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へ表示する</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95206816"/>
                  </a:ext>
                </a:extLst>
              </a:tr>
              <a:tr h="498160">
                <a:tc>
                  <a:txBody>
                    <a:bodyPr/>
                    <a:lstStyle/>
                    <a:p>
                      <a:pPr algn="l" fontAlgn="t"/>
                      <a:r>
                        <a:rPr lang="en" sz="1100" u="none" strike="noStrike" dirty="0">
                          <a:solidFill>
                            <a:schemeClr val="tx1"/>
                          </a:solidFill>
                          <a:effectLst/>
                          <a:latin typeface="Meiryo UI" panose="020B0604030504040204" pitchFamily="34" charset="-128"/>
                          <a:ea typeface="Meiryo UI" panose="020B0604030504040204" pitchFamily="34" charset="-128"/>
                        </a:rPr>
                        <a:t>ART_TYPE</a:t>
                      </a:r>
                      <a:endParaRPr lang="en"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作品タイプ</a:t>
                      </a: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ja-JP" altLang="en-US" sz="1100" b="0" i="0" u="none" strike="noStrike">
                          <a:solidFill>
                            <a:schemeClr val="tx1"/>
                          </a:solidFill>
                          <a:effectLst/>
                          <a:latin typeface="Meiryo UI" panose="020B0604030504040204" pitchFamily="34" charset="-128"/>
                          <a:ea typeface="Meiryo UI" panose="020B0604030504040204" pitchFamily="34" charset="-128"/>
                        </a:rPr>
                        <a:t>○</a:t>
                      </a:r>
                      <a:endParaRPr lang="en-US"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fontAlgn="t"/>
                      <a:r>
                        <a:rPr lang="ja-JP" altLang="en-US" sz="1100" b="0" i="0" u="none" strike="noStrike">
                          <a:solidFill>
                            <a:schemeClr val="tx1"/>
                          </a:solidFill>
                          <a:effectLst/>
                          <a:latin typeface="Meiryo UI" panose="020B0604030504040204" pitchFamily="34" charset="-128"/>
                          <a:ea typeface="Meiryo UI" panose="020B0604030504040204" pitchFamily="34" charset="-128"/>
                        </a:rPr>
                        <a:t>以下のパラメータ別の草間版画</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PRINT</a:t>
                      </a:r>
                      <a:r>
                        <a:rPr lang="ja-JP" altLang="en-US" sz="1100" b="0" i="0" u="none" strike="noStrike">
                          <a:solidFill>
                            <a:schemeClr val="tx1"/>
                          </a:solidFill>
                          <a:effectLst/>
                          <a:latin typeface="Meiryo UI" panose="020B0604030504040204" pitchFamily="34" charset="-128"/>
                          <a:ea typeface="Meiryo UI" panose="020B0604030504040204" pitchFamily="34" charset="-128"/>
                        </a:rPr>
                        <a:t>作品の</a:t>
                      </a:r>
                      <a:r>
                        <a:rPr lang="en" altLang="ja-JP" sz="1100" b="0" i="0" u="none" strike="noStrike" dirty="0">
                          <a:solidFill>
                            <a:schemeClr val="tx1"/>
                          </a:solidFill>
                          <a:effectLst/>
                          <a:latin typeface="Meiryo UI" panose="020B0604030504040204" pitchFamily="34" charset="-128"/>
                          <a:ea typeface="Meiryo UI" panose="020B0604030504040204" pitchFamily="34" charset="-128"/>
                        </a:rPr>
                        <a:t>HTML</a:t>
                      </a:r>
                      <a:r>
                        <a:rPr lang="ja-JP" altLang="en-US" sz="1100" b="0" i="0" u="none" strike="noStrike">
                          <a:solidFill>
                            <a:schemeClr val="tx1"/>
                          </a:solidFill>
                          <a:effectLst/>
                          <a:latin typeface="Meiryo UI" panose="020B0604030504040204" pitchFamily="34" charset="-128"/>
                          <a:ea typeface="Meiryo UI" panose="020B0604030504040204" pitchFamily="34" charset="-128"/>
                        </a:rPr>
                        <a:t>ページを作成。</a:t>
                      </a:r>
                    </a:p>
                    <a:p>
                      <a:pPr marL="0" marR="0" lvl="0" indent="0" algn="l" defTabSz="914400" rtl="0" eaLnBrk="1" fontAlgn="t" latinLnBrk="0" hangingPunct="1">
                        <a:lnSpc>
                          <a:spcPct val="100000"/>
                        </a:lnSpc>
                        <a:spcBef>
                          <a:spcPts val="0"/>
                        </a:spcBef>
                        <a:spcAft>
                          <a:spcPts val="0"/>
                        </a:spcAft>
                        <a:buClrTx/>
                        <a:buSzTx/>
                        <a:buFontTx/>
                        <a:buNone/>
                        <a:tabLst/>
                        <a:defRPr/>
                      </a:pPr>
                      <a:r>
                        <a:rPr lang="en" altLang="ja-JP" sz="1100" b="0" i="0" u="none" strike="noStrike" dirty="0">
                          <a:solidFill>
                            <a:schemeClr val="tx1"/>
                          </a:solidFill>
                          <a:effectLst/>
                          <a:latin typeface="Meiryo UI" panose="020B0604030504040204" pitchFamily="34" charset="-128"/>
                          <a:ea typeface="Meiryo UI" panose="020B0604030504040204" pitchFamily="34" charset="-128"/>
                        </a:rPr>
                        <a:t>PUMPKIN,FLOWER,HAT,SHOES,BUTTERFLY,L-SQUASH,COFFEE,FISH,GRAPE,FRUITS,DOTS,NETS</a:t>
                      </a:r>
                      <a:endParaRPr lang="ja-JP" altLang="en-US" sz="1100" b="0" i="0" u="none" strike="noStrike">
                        <a:solidFill>
                          <a:schemeClr val="tx1"/>
                        </a:solidFill>
                        <a:effectLst/>
                        <a:latin typeface="Meiryo UI" panose="020B0604030504040204" pitchFamily="34" charset="-128"/>
                        <a:ea typeface="Meiryo UI" panose="020B0604030504040204" pitchFamily="34" charset="-128"/>
                      </a:endParaRPr>
                    </a:p>
                    <a:p>
                      <a:pPr algn="l" fontAlgn="t"/>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 2</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つ以上の文字列を指定する場合は</a:t>
                      </a:r>
                      <a:r>
                        <a:rPr lang="en-US" altLang="ja-JP" sz="1100" b="0" i="0" u="none" strike="noStrike" dirty="0">
                          <a:solidFill>
                            <a:schemeClr val="tx1"/>
                          </a:solidFill>
                          <a:effectLst/>
                          <a:latin typeface="Meiryo UI" panose="020B0604030504040204" pitchFamily="34" charset="-128"/>
                          <a:ea typeface="Meiryo UI" panose="020B0604030504040204" pitchFamily="34" charset="-128"/>
                        </a:rPr>
                        <a:t>+</a:t>
                      </a:r>
                      <a:r>
                        <a:rPr lang="ja-JP" altLang="en-US" sz="1100" b="0" i="0" u="none" strike="noStrike">
                          <a:solidFill>
                            <a:schemeClr val="tx1"/>
                          </a:solidFill>
                          <a:effectLst/>
                          <a:latin typeface="Meiryo UI" panose="020B0604030504040204" pitchFamily="34" charset="-128"/>
                          <a:ea typeface="Meiryo UI" panose="020B0604030504040204" pitchFamily="34" charset="-128"/>
                        </a:rPr>
                        <a:t>でつなぐ  </a:t>
                      </a:r>
                      <a:r>
                        <a:rPr lang="en" altLang="ja-JP" sz="1100" b="0" i="0" u="none" strike="noStrike" dirty="0" err="1">
                          <a:solidFill>
                            <a:schemeClr val="tx1"/>
                          </a:solidFill>
                          <a:effectLst/>
                          <a:latin typeface="Meiryo UI" panose="020B0604030504040204" pitchFamily="34" charset="-128"/>
                          <a:ea typeface="Meiryo UI" panose="020B0604030504040204" pitchFamily="34" charset="-128"/>
                        </a:rPr>
                        <a:t>e.g</a:t>
                      </a:r>
                      <a:r>
                        <a:rPr lang="en" altLang="ja-JP" sz="1100" b="0" i="0" u="none" strike="noStrike" dirty="0">
                          <a:solidFill>
                            <a:schemeClr val="tx1"/>
                          </a:solidFill>
                          <a:effectLst/>
                          <a:latin typeface="Meiryo UI" panose="020B0604030504040204" pitchFamily="34" charset="-128"/>
                          <a:ea typeface="Meiryo UI" panose="020B0604030504040204" pitchFamily="34" charset="-128"/>
                        </a:rPr>
                        <a:t>) HAT+SHOES …</a:t>
                      </a:r>
                      <a:r>
                        <a:rPr lang="en" altLang="ja-JP" sz="1100" b="0" i="0" u="none" strike="noStrike" dirty="0" err="1">
                          <a:solidFill>
                            <a:schemeClr val="tx1"/>
                          </a:solidFill>
                          <a:effectLst/>
                          <a:latin typeface="Meiryo UI" panose="020B0604030504040204" pitchFamily="34" charset="-128"/>
                          <a:ea typeface="Meiryo UI" panose="020B0604030504040204" pitchFamily="34" charset="-128"/>
                        </a:rPr>
                        <a:t>etc</a:t>
                      </a:r>
                      <a:endParaRPr lang="en" altLang="ja-JP" sz="1100" b="0" i="0" u="none" strike="noStrike" dirty="0">
                        <a:solidFill>
                          <a:schemeClr val="tx1"/>
                        </a:solidFill>
                        <a:effectLst/>
                        <a:latin typeface="Meiryo UI" panose="020B0604030504040204" pitchFamily="34" charset="-128"/>
                        <a:ea typeface="Meiryo UI" panose="020B0604030504040204" pitchFamily="34" charset="-128"/>
                      </a:endParaRPr>
                    </a:p>
                  </a:txBody>
                  <a:tcPr marL="7200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53188151"/>
                  </a:ext>
                </a:extLst>
              </a:tr>
            </a:tbl>
          </a:graphicData>
        </a:graphic>
      </p:graphicFrame>
      <p:sp>
        <p:nvSpPr>
          <p:cNvPr id="7" name="テキスト ボックス 6">
            <a:extLst>
              <a:ext uri="{FF2B5EF4-FFF2-40B4-BE49-F238E27FC236}">
                <a16:creationId xmlns:a16="http://schemas.microsoft.com/office/drawing/2014/main" id="{F2A31CC8-96A5-344B-84E4-47052537549C}"/>
              </a:ext>
            </a:extLst>
          </p:cNvPr>
          <p:cNvSpPr txBox="1"/>
          <p:nvPr/>
        </p:nvSpPr>
        <p:spPr>
          <a:xfrm>
            <a:off x="4938399" y="5899668"/>
            <a:ext cx="5732660" cy="338554"/>
          </a:xfrm>
          <a:prstGeom prst="rect">
            <a:avLst/>
          </a:prstGeom>
          <a:noFill/>
        </p:spPr>
        <p:txBody>
          <a:bodyPr wrap="none" rtlCol="0">
            <a:spAutoFit/>
          </a:bodyPr>
          <a:lstStyle/>
          <a:p>
            <a:r>
              <a:rPr kumimoji="1" lang="en-US" altLang="ja-JP" sz="1600" b="1" dirty="0">
                <a:solidFill>
                  <a:schemeClr val="bg1">
                    <a:lumMod val="50000"/>
                  </a:schemeClr>
                </a:solidFill>
                <a:latin typeface="Meiryo UI" panose="020B0604030504040204" pitchFamily="34" charset="-128"/>
                <a:ea typeface="Meiryo UI" panose="020B0604030504040204" pitchFamily="34" charset="-128"/>
              </a:rPr>
              <a:t>※</a:t>
            </a:r>
            <a:r>
              <a:rPr kumimoji="1" lang="ja-JP" altLang="en-US" sz="1600" b="1">
                <a:solidFill>
                  <a:schemeClr val="bg1">
                    <a:lumMod val="50000"/>
                  </a:schemeClr>
                </a:solidFill>
                <a:latin typeface="Meiryo UI" panose="020B0604030504040204" pitchFamily="34" charset="-128"/>
                <a:ea typeface="Meiryo UI" panose="020B0604030504040204" pitchFamily="34" charset="-128"/>
              </a:rPr>
              <a:t> </a:t>
            </a:r>
            <a:r>
              <a:rPr kumimoji="1" lang="en-US" altLang="ja-JP" sz="1600" b="1" dirty="0">
                <a:solidFill>
                  <a:schemeClr val="bg1">
                    <a:lumMod val="50000"/>
                  </a:schemeClr>
                </a:solidFill>
                <a:latin typeface="Meiryo UI" panose="020B0604030504040204" pitchFamily="34" charset="-128"/>
                <a:ea typeface="Meiryo UI" panose="020B0604030504040204" pitchFamily="34" charset="-128"/>
              </a:rPr>
              <a:t>GS-GEN</a:t>
            </a:r>
            <a:r>
              <a:rPr kumimoji="1" lang="ja-JP" altLang="en-US" sz="1600" b="1">
                <a:solidFill>
                  <a:schemeClr val="bg1">
                    <a:lumMod val="50000"/>
                  </a:schemeClr>
                </a:solidFill>
                <a:latin typeface="Meiryo UI" panose="020B0604030504040204" pitchFamily="34" charset="-128"/>
                <a:ea typeface="Meiryo UI" panose="020B0604030504040204" pitchFamily="34" charset="-128"/>
              </a:rPr>
              <a:t>フィールドが</a:t>
            </a:r>
            <a:r>
              <a:rPr kumimoji="1" lang="en-US" altLang="ja-JP" sz="1600" b="1" dirty="0">
                <a:solidFill>
                  <a:schemeClr val="bg1">
                    <a:lumMod val="50000"/>
                  </a:schemeClr>
                </a:solidFill>
                <a:latin typeface="Meiryo UI" panose="020B0604030504040204" pitchFamily="34" charset="-128"/>
                <a:ea typeface="Meiryo UI" panose="020B0604030504040204" pitchFamily="34" charset="-128"/>
              </a:rPr>
              <a:t>×</a:t>
            </a:r>
            <a:r>
              <a:rPr kumimoji="1" lang="ja-JP" altLang="en-US" sz="1600" b="1">
                <a:solidFill>
                  <a:schemeClr val="bg1">
                    <a:lumMod val="50000"/>
                  </a:schemeClr>
                </a:solidFill>
                <a:latin typeface="Meiryo UI" panose="020B0604030504040204" pitchFamily="34" charset="-128"/>
                <a:ea typeface="Meiryo UI" panose="020B0604030504040204" pitchFamily="34" charset="-128"/>
              </a:rPr>
              <a:t>のパラメータは作品リストから削除可能</a:t>
            </a:r>
            <a:endParaRPr kumimoji="1" lang="en-US" altLang="ja-JP" sz="1600" b="1" dirty="0">
              <a:solidFill>
                <a:schemeClr val="bg1">
                  <a:lumMod val="50000"/>
                </a:schemeClr>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2208492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正方形/長方形 30">
            <a:extLst>
              <a:ext uri="{FF2B5EF4-FFF2-40B4-BE49-F238E27FC236}">
                <a16:creationId xmlns:a16="http://schemas.microsoft.com/office/drawing/2014/main" id="{CBB59D9C-DD52-5548-AF45-B8E9B025F35B}"/>
              </a:ext>
            </a:extLst>
          </p:cNvPr>
          <p:cNvSpPr/>
          <p:nvPr/>
        </p:nvSpPr>
        <p:spPr>
          <a:xfrm>
            <a:off x="278682" y="2274843"/>
            <a:ext cx="4005943" cy="4323522"/>
          </a:xfrm>
          <a:prstGeom prst="rect">
            <a:avLst/>
          </a:prstGeom>
          <a:solidFill>
            <a:schemeClr val="accent4">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900" b="1" dirty="0">
                <a:solidFill>
                  <a:schemeClr val="tx1"/>
                </a:solidFill>
              </a:rPr>
              <a:t>&lt;</a:t>
            </a:r>
            <a:r>
              <a:rPr kumimoji="1" lang="en" altLang="ja-JP" sz="900" b="1" dirty="0">
                <a:solidFill>
                  <a:schemeClr val="tx1"/>
                </a:solidFill>
              </a:rPr>
              <a:t>!doctype html&gt;</a:t>
            </a:r>
          </a:p>
          <a:p>
            <a:r>
              <a:rPr kumimoji="1" lang="en" altLang="ja-JP" sz="900" b="1" dirty="0">
                <a:solidFill>
                  <a:schemeClr val="tx1"/>
                </a:solidFill>
              </a:rPr>
              <a:t>&lt;html&gt;</a:t>
            </a:r>
          </a:p>
          <a:p>
            <a:endParaRPr kumimoji="1" lang="en" altLang="ja-JP" sz="900" b="1" dirty="0">
              <a:solidFill>
                <a:schemeClr val="tx1"/>
              </a:solidFill>
            </a:endParaRPr>
          </a:p>
          <a:p>
            <a:r>
              <a:rPr kumimoji="1" lang="en" altLang="ja-JP" sz="900" b="1" dirty="0">
                <a:solidFill>
                  <a:schemeClr val="tx1"/>
                </a:solidFill>
              </a:rPr>
              <a:t>&lt;head&gt;</a:t>
            </a:r>
          </a:p>
          <a:p>
            <a:r>
              <a:rPr kumimoji="1" lang="ja-JP" altLang="en-US" sz="900" b="1">
                <a:solidFill>
                  <a:srgbClr val="00B050"/>
                </a:solidFill>
              </a:rPr>
              <a:t>  </a:t>
            </a:r>
            <a:r>
              <a:rPr kumimoji="1" lang="en" altLang="ja-JP" sz="900" b="1" dirty="0">
                <a:solidFill>
                  <a:srgbClr val="00B050"/>
                </a:solidFill>
              </a:rPr>
              <a:t>{% include "</a:t>
            </a:r>
            <a:r>
              <a:rPr kumimoji="1" lang="en" altLang="ja-JP" sz="900" b="1" dirty="0" err="1">
                <a:solidFill>
                  <a:srgbClr val="00B050"/>
                </a:solidFill>
              </a:rPr>
              <a:t>include_head.html</a:t>
            </a:r>
            <a:r>
              <a:rPr kumimoji="1" lang="en" altLang="ja-JP" sz="900" b="1" dirty="0">
                <a:solidFill>
                  <a:srgbClr val="00B050"/>
                </a:solidFill>
              </a:rPr>
              <a:t>" %}</a:t>
            </a:r>
          </a:p>
          <a:p>
            <a:r>
              <a:rPr kumimoji="1" lang="en" altLang="ja-JP" sz="900" b="1" dirty="0">
                <a:solidFill>
                  <a:schemeClr val="tx1"/>
                </a:solidFill>
              </a:rPr>
              <a:t>&lt;/head&gt;</a:t>
            </a:r>
          </a:p>
          <a:p>
            <a:endParaRPr kumimoji="1" lang="en" altLang="ja-JP" sz="900" b="1" dirty="0">
              <a:solidFill>
                <a:schemeClr val="tx1"/>
              </a:solidFill>
            </a:endParaRPr>
          </a:p>
          <a:p>
            <a:r>
              <a:rPr kumimoji="1" lang="en" altLang="ja-JP" sz="900" b="1" dirty="0">
                <a:solidFill>
                  <a:schemeClr val="tx1"/>
                </a:solidFill>
              </a:rPr>
              <a:t>&lt;body id="</a:t>
            </a:r>
            <a:r>
              <a:rPr kumimoji="1" lang="en" altLang="ja-JP" sz="900" b="1" dirty="0" err="1">
                <a:solidFill>
                  <a:schemeClr val="tx1"/>
                </a:solidFill>
              </a:rPr>
              <a:t>sekiryu</a:t>
            </a:r>
            <a:r>
              <a:rPr kumimoji="1" lang="en" altLang="ja-JP" sz="900" b="1" dirty="0">
                <a:solidFill>
                  <a:schemeClr val="tx1"/>
                </a:solidFill>
              </a:rPr>
              <a:t>"&gt;</a:t>
            </a:r>
          </a:p>
          <a:p>
            <a:endParaRPr kumimoji="1" lang="en" altLang="ja-JP" sz="900" b="1" dirty="0">
              <a:solidFill>
                <a:schemeClr val="tx1"/>
              </a:solidFill>
            </a:endParaRPr>
          </a:p>
          <a:p>
            <a:r>
              <a:rPr kumimoji="1" lang="en" altLang="ja-JP" sz="900" b="1" dirty="0">
                <a:solidFill>
                  <a:schemeClr val="tx1"/>
                </a:solidFill>
              </a:rPr>
              <a:t>&lt;div id="wrapper"&gt;</a:t>
            </a:r>
          </a:p>
          <a:p>
            <a:r>
              <a:rPr kumimoji="1" lang="en" altLang="ja-JP" sz="900" b="1" dirty="0">
                <a:solidFill>
                  <a:schemeClr val="tx1"/>
                </a:solidFill>
              </a:rPr>
              <a:t>&lt;div&gt;</a:t>
            </a:r>
          </a:p>
          <a:p>
            <a:endParaRPr kumimoji="1" lang="en" altLang="ja-JP" sz="900" b="1" dirty="0">
              <a:solidFill>
                <a:schemeClr val="tx1"/>
              </a:solidFill>
            </a:endParaRPr>
          </a:p>
          <a:p>
            <a:r>
              <a:rPr kumimoji="1" lang="ja-JP" altLang="en-US" sz="900" b="1">
                <a:solidFill>
                  <a:schemeClr val="tx1"/>
                </a:solidFill>
              </a:rPr>
              <a:t>  </a:t>
            </a:r>
            <a:r>
              <a:rPr kumimoji="1" lang="en" altLang="ja-JP" sz="900" b="1" dirty="0">
                <a:solidFill>
                  <a:schemeClr val="tx1"/>
                </a:solidFill>
              </a:rPr>
              <a:t>&lt;header id="left"&gt;</a:t>
            </a:r>
          </a:p>
          <a:p>
            <a:r>
              <a:rPr kumimoji="1" lang="en" altLang="ja-JP" sz="900" b="1" dirty="0">
                <a:solidFill>
                  <a:srgbClr val="00B050"/>
                </a:solidFill>
              </a:rPr>
              <a:t>  </a:t>
            </a:r>
            <a:r>
              <a:rPr kumimoji="1" lang="ja-JP" altLang="en-US" sz="900" b="1">
                <a:solidFill>
                  <a:srgbClr val="00B050"/>
                </a:solidFill>
              </a:rPr>
              <a:t>  </a:t>
            </a:r>
            <a:r>
              <a:rPr kumimoji="1" lang="en" altLang="ja-JP" sz="900" b="1" dirty="0">
                <a:solidFill>
                  <a:srgbClr val="00B050"/>
                </a:solidFill>
              </a:rPr>
              <a:t>{% include "</a:t>
            </a:r>
            <a:r>
              <a:rPr kumimoji="1" lang="en" altLang="ja-JP" sz="900" b="1" dirty="0" err="1">
                <a:solidFill>
                  <a:srgbClr val="00B050"/>
                </a:solidFill>
              </a:rPr>
              <a:t>include_header.html</a:t>
            </a:r>
            <a:r>
              <a:rPr kumimoji="1" lang="en" altLang="ja-JP" sz="900" b="1" dirty="0">
                <a:solidFill>
                  <a:srgbClr val="00B050"/>
                </a:solidFill>
              </a:rPr>
              <a:t>" %}</a:t>
            </a:r>
          </a:p>
          <a:p>
            <a:r>
              <a:rPr kumimoji="1" lang="ja-JP" altLang="en-US" sz="900" b="1">
                <a:solidFill>
                  <a:schemeClr val="tx1"/>
                </a:solidFill>
              </a:rPr>
              <a:t>  </a:t>
            </a:r>
            <a:r>
              <a:rPr kumimoji="1" lang="en" altLang="ja-JP" sz="900" b="1" dirty="0">
                <a:solidFill>
                  <a:schemeClr val="tx1"/>
                </a:solidFill>
              </a:rPr>
              <a:t>&lt;/header&gt;</a:t>
            </a:r>
          </a:p>
          <a:p>
            <a:endParaRPr kumimoji="1" lang="en" altLang="ja-JP" sz="900" b="1" dirty="0">
              <a:solidFill>
                <a:schemeClr val="tx1"/>
              </a:solidFill>
            </a:endParaRPr>
          </a:p>
          <a:p>
            <a:r>
              <a:rPr kumimoji="1" lang="ja-JP" altLang="en-US" sz="900" b="1">
                <a:solidFill>
                  <a:srgbClr val="0070C0"/>
                </a:solidFill>
              </a:rPr>
              <a:t>  </a:t>
            </a:r>
            <a:r>
              <a:rPr kumimoji="1" lang="en" altLang="ja-JP" sz="900" b="1" dirty="0">
                <a:solidFill>
                  <a:srgbClr val="0070C0"/>
                </a:solidFill>
              </a:rPr>
              <a:t>{% block content %}</a:t>
            </a:r>
          </a:p>
          <a:p>
            <a:r>
              <a:rPr kumimoji="1" lang="ja-JP" altLang="en-US" sz="900" b="1">
                <a:solidFill>
                  <a:schemeClr val="tx1"/>
                </a:solidFill>
              </a:rPr>
              <a:t>  </a:t>
            </a:r>
            <a:r>
              <a:rPr kumimoji="1" lang="en" altLang="ja-JP" sz="900" b="1" dirty="0">
                <a:solidFill>
                  <a:schemeClr val="bg1">
                    <a:lumMod val="50000"/>
                  </a:schemeClr>
                </a:solidFill>
              </a:rPr>
              <a:t>&lt;!-- </a:t>
            </a:r>
            <a:r>
              <a:rPr kumimoji="1" lang="ja-JP" altLang="en-US" sz="900" b="1">
                <a:solidFill>
                  <a:schemeClr val="bg1">
                    <a:lumMod val="50000"/>
                  </a:schemeClr>
                </a:solidFill>
              </a:rPr>
              <a:t>ここにメインコンテンツを書く </a:t>
            </a:r>
            <a:r>
              <a:rPr kumimoji="1" lang="en-US" altLang="ja-JP" sz="900" b="1" dirty="0">
                <a:solidFill>
                  <a:schemeClr val="bg1">
                    <a:lumMod val="50000"/>
                  </a:schemeClr>
                </a:solidFill>
              </a:rPr>
              <a:t>--&gt;</a:t>
            </a:r>
          </a:p>
          <a:p>
            <a:r>
              <a:rPr kumimoji="1" lang="ja-JP" altLang="en-US" sz="900" b="1">
                <a:solidFill>
                  <a:srgbClr val="0070C0"/>
                </a:solidFill>
              </a:rPr>
              <a:t>  </a:t>
            </a:r>
            <a:r>
              <a:rPr kumimoji="1" lang="en-US" altLang="ja-JP" sz="900" b="1" dirty="0">
                <a:solidFill>
                  <a:srgbClr val="0070C0"/>
                </a:solidFill>
              </a:rPr>
              <a:t>{% </a:t>
            </a:r>
            <a:r>
              <a:rPr kumimoji="1" lang="en" altLang="ja-JP" sz="900" b="1" dirty="0" err="1">
                <a:solidFill>
                  <a:srgbClr val="0070C0"/>
                </a:solidFill>
              </a:rPr>
              <a:t>endblock</a:t>
            </a:r>
            <a:r>
              <a:rPr kumimoji="1" lang="en" altLang="ja-JP" sz="900" b="1" dirty="0">
                <a:solidFill>
                  <a:srgbClr val="0070C0"/>
                </a:solidFill>
              </a:rPr>
              <a:t> %}</a:t>
            </a:r>
          </a:p>
          <a:p>
            <a:endParaRPr kumimoji="1" lang="en" altLang="ja-JP" sz="900" b="1" dirty="0">
              <a:solidFill>
                <a:schemeClr val="tx1"/>
              </a:solidFill>
            </a:endParaRPr>
          </a:p>
          <a:p>
            <a:r>
              <a:rPr kumimoji="1" lang="en" altLang="ja-JP" sz="900" b="1" dirty="0">
                <a:solidFill>
                  <a:schemeClr val="tx1"/>
                </a:solidFill>
              </a:rPr>
              <a:t>&lt;/div&gt;</a:t>
            </a:r>
          </a:p>
          <a:p>
            <a:endParaRPr kumimoji="1" lang="en" altLang="ja-JP" sz="900" b="1" dirty="0">
              <a:solidFill>
                <a:schemeClr val="tx1"/>
              </a:solidFill>
            </a:endParaRPr>
          </a:p>
          <a:p>
            <a:r>
              <a:rPr kumimoji="1" lang="ja-JP" altLang="en-US" sz="900" b="1">
                <a:solidFill>
                  <a:schemeClr val="tx1"/>
                </a:solidFill>
              </a:rPr>
              <a:t>  </a:t>
            </a:r>
            <a:r>
              <a:rPr kumimoji="1" lang="en" altLang="ja-JP" sz="900" b="1" dirty="0">
                <a:solidFill>
                  <a:schemeClr val="tx1"/>
                </a:solidFill>
              </a:rPr>
              <a:t>&lt;footer&gt;</a:t>
            </a:r>
          </a:p>
          <a:p>
            <a:r>
              <a:rPr kumimoji="1" lang="ja-JP" altLang="en-US" sz="900" b="1">
                <a:solidFill>
                  <a:srgbClr val="00B050"/>
                </a:solidFill>
              </a:rPr>
              <a:t>  </a:t>
            </a:r>
            <a:r>
              <a:rPr kumimoji="1" lang="en" altLang="ja-JP" sz="900" b="1" dirty="0">
                <a:solidFill>
                  <a:srgbClr val="00B050"/>
                </a:solidFill>
              </a:rPr>
              <a:t>  {% include "</a:t>
            </a:r>
            <a:r>
              <a:rPr kumimoji="1" lang="en" altLang="ja-JP" sz="900" b="1" dirty="0" err="1">
                <a:solidFill>
                  <a:srgbClr val="00B050"/>
                </a:solidFill>
              </a:rPr>
              <a:t>include_footer.html</a:t>
            </a:r>
            <a:r>
              <a:rPr kumimoji="1" lang="en" altLang="ja-JP" sz="900" b="1" dirty="0">
                <a:solidFill>
                  <a:srgbClr val="00B050"/>
                </a:solidFill>
              </a:rPr>
              <a:t>" %}</a:t>
            </a:r>
          </a:p>
          <a:p>
            <a:r>
              <a:rPr kumimoji="1" lang="ja-JP" altLang="en-US" sz="900" b="1">
                <a:solidFill>
                  <a:schemeClr val="tx1"/>
                </a:solidFill>
              </a:rPr>
              <a:t>  </a:t>
            </a:r>
            <a:r>
              <a:rPr kumimoji="1" lang="en" altLang="ja-JP" sz="900" b="1" dirty="0">
                <a:solidFill>
                  <a:schemeClr val="tx1"/>
                </a:solidFill>
              </a:rPr>
              <a:t>&lt;/footer&gt;</a:t>
            </a:r>
          </a:p>
          <a:p>
            <a:r>
              <a:rPr kumimoji="1" lang="en" altLang="ja-JP" sz="900" b="1" dirty="0">
                <a:solidFill>
                  <a:srgbClr val="00B050"/>
                </a:solidFill>
              </a:rPr>
              <a:t>  {% include "</a:t>
            </a:r>
            <a:r>
              <a:rPr kumimoji="1" lang="en" altLang="ja-JP" sz="900" b="1" dirty="0" err="1">
                <a:solidFill>
                  <a:srgbClr val="00B050"/>
                </a:solidFill>
              </a:rPr>
              <a:t>include_footer_artists_navi.html</a:t>
            </a:r>
            <a:r>
              <a:rPr kumimoji="1" lang="en" altLang="ja-JP" sz="900" b="1" dirty="0">
                <a:solidFill>
                  <a:srgbClr val="00B050"/>
                </a:solidFill>
              </a:rPr>
              <a:t>" %}</a:t>
            </a:r>
          </a:p>
          <a:p>
            <a:r>
              <a:rPr kumimoji="1" lang="en" altLang="ja-JP" sz="900" b="1" dirty="0">
                <a:solidFill>
                  <a:schemeClr val="tx1"/>
                </a:solidFill>
              </a:rPr>
              <a:t>&lt;/div&gt;</a:t>
            </a:r>
          </a:p>
          <a:p>
            <a:endParaRPr kumimoji="1" lang="en" altLang="ja-JP" sz="900" b="1" dirty="0">
              <a:solidFill>
                <a:schemeClr val="tx1"/>
              </a:solidFill>
            </a:endParaRPr>
          </a:p>
          <a:p>
            <a:r>
              <a:rPr kumimoji="1" lang="en" altLang="ja-JP" sz="900" b="1" dirty="0">
                <a:solidFill>
                  <a:srgbClr val="00B050"/>
                </a:solidFill>
              </a:rPr>
              <a:t>{% include "</a:t>
            </a:r>
            <a:r>
              <a:rPr kumimoji="1" lang="en" altLang="ja-JP" sz="900" b="1" dirty="0" err="1">
                <a:solidFill>
                  <a:srgbClr val="00B050"/>
                </a:solidFill>
              </a:rPr>
              <a:t>include_footer_PhotoSwipe.html</a:t>
            </a:r>
            <a:r>
              <a:rPr kumimoji="1" lang="en" altLang="ja-JP" sz="900" b="1" dirty="0">
                <a:solidFill>
                  <a:srgbClr val="00B050"/>
                </a:solidFill>
              </a:rPr>
              <a:t>" %}</a:t>
            </a:r>
          </a:p>
          <a:p>
            <a:r>
              <a:rPr kumimoji="1" lang="en" altLang="ja-JP" sz="900" b="1" dirty="0">
                <a:solidFill>
                  <a:schemeClr val="tx1"/>
                </a:solidFill>
              </a:rPr>
              <a:t>&lt;/body&gt;</a:t>
            </a:r>
          </a:p>
          <a:p>
            <a:r>
              <a:rPr kumimoji="1" lang="en" altLang="ja-JP" sz="900" b="1" dirty="0">
                <a:solidFill>
                  <a:schemeClr val="tx1"/>
                </a:solidFill>
              </a:rPr>
              <a:t>&lt;/html&gt;</a:t>
            </a:r>
          </a:p>
        </p:txBody>
      </p:sp>
      <p:sp>
        <p:nvSpPr>
          <p:cNvPr id="2" name="タイトル 1">
            <a:extLst>
              <a:ext uri="{FF2B5EF4-FFF2-40B4-BE49-F238E27FC236}">
                <a16:creationId xmlns:a16="http://schemas.microsoft.com/office/drawing/2014/main" id="{D3DD446F-D133-5A41-AA6B-9BE47C011136}"/>
              </a:ext>
            </a:extLst>
          </p:cNvPr>
          <p:cNvSpPr>
            <a:spLocks noGrp="1"/>
          </p:cNvSpPr>
          <p:nvPr>
            <p:ph type="title"/>
          </p:nvPr>
        </p:nvSpPr>
        <p:spPr/>
        <p:txBody>
          <a:bodyPr/>
          <a:lstStyle/>
          <a:p>
            <a:r>
              <a:rPr lang="en-US" altLang="ja-JP" dirty="0"/>
              <a:t>6</a:t>
            </a:r>
            <a:r>
              <a:rPr kumimoji="1" lang="en-US" altLang="ja-JP" dirty="0"/>
              <a:t>.</a:t>
            </a:r>
            <a:r>
              <a:rPr lang="ja-JP" altLang="en-US"/>
              <a:t> </a:t>
            </a:r>
            <a:r>
              <a:rPr lang="en-US" altLang="ja-JP" dirty="0"/>
              <a:t>HTML</a:t>
            </a:r>
            <a:r>
              <a:rPr lang="ja-JP" altLang="en-US"/>
              <a:t>テンプレートの編集</a:t>
            </a:r>
            <a:endParaRPr kumimoji="1" lang="ja-JP" altLang="en-US"/>
          </a:p>
        </p:txBody>
      </p:sp>
      <p:sp>
        <p:nvSpPr>
          <p:cNvPr id="3" name="コンテンツ プレースホルダー 2">
            <a:extLst>
              <a:ext uri="{FF2B5EF4-FFF2-40B4-BE49-F238E27FC236}">
                <a16:creationId xmlns:a16="http://schemas.microsoft.com/office/drawing/2014/main" id="{8E5DD5C8-ADFF-9143-B149-76DED870B3F5}"/>
              </a:ext>
            </a:extLst>
          </p:cNvPr>
          <p:cNvSpPr>
            <a:spLocks noGrp="1"/>
          </p:cNvSpPr>
          <p:nvPr>
            <p:ph idx="1"/>
          </p:nvPr>
        </p:nvSpPr>
        <p:spPr>
          <a:xfrm>
            <a:off x="532015" y="1308150"/>
            <a:ext cx="11006870" cy="810936"/>
          </a:xfrm>
        </p:spPr>
        <p:txBody>
          <a:bodyPr/>
          <a:lstStyle/>
          <a:p>
            <a:r>
              <a:rPr kumimoji="1" lang="ja-JP" altLang="en-US" b="1"/>
              <a:t>テンプレート用フォルダ</a:t>
            </a:r>
            <a:r>
              <a:rPr kumimoji="1" lang="en-US" altLang="ja-JP" b="1" dirty="0"/>
              <a:t>(templates/*)</a:t>
            </a:r>
            <a:r>
              <a:rPr kumimoji="1" lang="ja-JP" altLang="en-US" b="1"/>
              <a:t>の全体像</a:t>
            </a:r>
            <a:endParaRPr kumimoji="1" lang="en-US" altLang="ja-JP" b="1" dirty="0"/>
          </a:p>
        </p:txBody>
      </p:sp>
      <p:sp>
        <p:nvSpPr>
          <p:cNvPr id="4" name="正方形/長方形 3">
            <a:extLst>
              <a:ext uri="{FF2B5EF4-FFF2-40B4-BE49-F238E27FC236}">
                <a16:creationId xmlns:a16="http://schemas.microsoft.com/office/drawing/2014/main" id="{6A0C58DC-F87B-B145-A867-A8883181A0E1}"/>
              </a:ext>
            </a:extLst>
          </p:cNvPr>
          <p:cNvSpPr/>
          <p:nvPr/>
        </p:nvSpPr>
        <p:spPr>
          <a:xfrm>
            <a:off x="653115" y="2057399"/>
            <a:ext cx="4005943" cy="4323522"/>
          </a:xfrm>
          <a:prstGeom prst="rect">
            <a:avLst/>
          </a:prstGeom>
          <a:solidFill>
            <a:schemeClr val="accent4">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900" b="1" dirty="0">
                <a:solidFill>
                  <a:schemeClr val="tx1"/>
                </a:solidFill>
              </a:rPr>
              <a:t>&lt;</a:t>
            </a:r>
            <a:r>
              <a:rPr kumimoji="1" lang="en" altLang="ja-JP" sz="900" b="1" dirty="0">
                <a:solidFill>
                  <a:schemeClr val="tx1"/>
                </a:solidFill>
              </a:rPr>
              <a:t>!doctype html&gt;</a:t>
            </a:r>
          </a:p>
          <a:p>
            <a:r>
              <a:rPr kumimoji="1" lang="en" altLang="ja-JP" sz="900" b="1" dirty="0">
                <a:solidFill>
                  <a:schemeClr val="tx1"/>
                </a:solidFill>
              </a:rPr>
              <a:t>&lt;html&gt;</a:t>
            </a:r>
          </a:p>
          <a:p>
            <a:endParaRPr kumimoji="1" lang="en" altLang="ja-JP" sz="900" b="1" dirty="0">
              <a:solidFill>
                <a:schemeClr val="tx1"/>
              </a:solidFill>
            </a:endParaRPr>
          </a:p>
          <a:p>
            <a:r>
              <a:rPr kumimoji="1" lang="en" altLang="ja-JP" sz="900" b="1" dirty="0">
                <a:solidFill>
                  <a:schemeClr val="tx1"/>
                </a:solidFill>
              </a:rPr>
              <a:t>&lt;head&gt;</a:t>
            </a:r>
          </a:p>
          <a:p>
            <a:r>
              <a:rPr kumimoji="1" lang="ja-JP" altLang="en-US" sz="900" b="1">
                <a:solidFill>
                  <a:srgbClr val="00B050"/>
                </a:solidFill>
              </a:rPr>
              <a:t>  </a:t>
            </a:r>
            <a:r>
              <a:rPr kumimoji="1" lang="en" altLang="ja-JP" sz="900" b="1" dirty="0">
                <a:solidFill>
                  <a:srgbClr val="00B050"/>
                </a:solidFill>
              </a:rPr>
              <a:t>{% include "</a:t>
            </a:r>
            <a:r>
              <a:rPr kumimoji="1" lang="en" altLang="ja-JP" sz="900" b="1" dirty="0" err="1">
                <a:solidFill>
                  <a:srgbClr val="00B050"/>
                </a:solidFill>
              </a:rPr>
              <a:t>include_head.html</a:t>
            </a:r>
            <a:r>
              <a:rPr kumimoji="1" lang="en" altLang="ja-JP" sz="900" b="1" dirty="0">
                <a:solidFill>
                  <a:srgbClr val="00B050"/>
                </a:solidFill>
              </a:rPr>
              <a:t>" %}</a:t>
            </a:r>
          </a:p>
          <a:p>
            <a:r>
              <a:rPr kumimoji="1" lang="en" altLang="ja-JP" sz="900" b="1" dirty="0">
                <a:solidFill>
                  <a:schemeClr val="tx1"/>
                </a:solidFill>
              </a:rPr>
              <a:t>&lt;/head&gt;</a:t>
            </a:r>
          </a:p>
          <a:p>
            <a:endParaRPr kumimoji="1" lang="en" altLang="ja-JP" sz="900" b="1" dirty="0">
              <a:solidFill>
                <a:schemeClr val="tx1"/>
              </a:solidFill>
            </a:endParaRPr>
          </a:p>
          <a:p>
            <a:r>
              <a:rPr kumimoji="1" lang="en" altLang="ja-JP" sz="900" b="1" dirty="0">
                <a:solidFill>
                  <a:schemeClr val="tx1"/>
                </a:solidFill>
              </a:rPr>
              <a:t>&lt;body id="</a:t>
            </a:r>
            <a:r>
              <a:rPr kumimoji="1" lang="en" altLang="ja-JP" sz="900" b="1" dirty="0" err="1">
                <a:solidFill>
                  <a:schemeClr val="tx1"/>
                </a:solidFill>
              </a:rPr>
              <a:t>sekiryu</a:t>
            </a:r>
            <a:r>
              <a:rPr kumimoji="1" lang="en" altLang="ja-JP" sz="900" b="1" dirty="0">
                <a:solidFill>
                  <a:schemeClr val="tx1"/>
                </a:solidFill>
              </a:rPr>
              <a:t>"&gt;</a:t>
            </a:r>
          </a:p>
          <a:p>
            <a:endParaRPr kumimoji="1" lang="en" altLang="ja-JP" sz="900" b="1" dirty="0">
              <a:solidFill>
                <a:schemeClr val="tx1"/>
              </a:solidFill>
            </a:endParaRPr>
          </a:p>
          <a:p>
            <a:r>
              <a:rPr kumimoji="1" lang="en" altLang="ja-JP" sz="900" b="1" dirty="0">
                <a:solidFill>
                  <a:schemeClr val="tx1"/>
                </a:solidFill>
              </a:rPr>
              <a:t>&lt;div id="wrapper"&gt;</a:t>
            </a:r>
          </a:p>
          <a:p>
            <a:r>
              <a:rPr kumimoji="1" lang="en" altLang="ja-JP" sz="900" b="1" dirty="0">
                <a:solidFill>
                  <a:schemeClr val="tx1"/>
                </a:solidFill>
              </a:rPr>
              <a:t>&lt;div&gt;</a:t>
            </a:r>
          </a:p>
          <a:p>
            <a:endParaRPr kumimoji="1" lang="en" altLang="ja-JP" sz="900" b="1" dirty="0">
              <a:solidFill>
                <a:schemeClr val="tx1"/>
              </a:solidFill>
            </a:endParaRPr>
          </a:p>
          <a:p>
            <a:r>
              <a:rPr kumimoji="1" lang="ja-JP" altLang="en-US" sz="900" b="1">
                <a:solidFill>
                  <a:schemeClr val="tx1"/>
                </a:solidFill>
              </a:rPr>
              <a:t>  </a:t>
            </a:r>
            <a:r>
              <a:rPr kumimoji="1" lang="en" altLang="ja-JP" sz="900" b="1" dirty="0">
                <a:solidFill>
                  <a:schemeClr val="tx1"/>
                </a:solidFill>
              </a:rPr>
              <a:t>&lt;header id="left"&gt;</a:t>
            </a:r>
          </a:p>
          <a:p>
            <a:r>
              <a:rPr kumimoji="1" lang="en" altLang="ja-JP" sz="900" b="1" dirty="0">
                <a:solidFill>
                  <a:srgbClr val="00B050"/>
                </a:solidFill>
              </a:rPr>
              <a:t>  </a:t>
            </a:r>
            <a:r>
              <a:rPr kumimoji="1" lang="ja-JP" altLang="en-US" sz="900" b="1">
                <a:solidFill>
                  <a:srgbClr val="00B050"/>
                </a:solidFill>
              </a:rPr>
              <a:t>  </a:t>
            </a:r>
            <a:r>
              <a:rPr kumimoji="1" lang="en" altLang="ja-JP" sz="900" b="1" dirty="0">
                <a:solidFill>
                  <a:srgbClr val="00B050"/>
                </a:solidFill>
              </a:rPr>
              <a:t>{% include "</a:t>
            </a:r>
            <a:r>
              <a:rPr kumimoji="1" lang="en" altLang="ja-JP" sz="900" b="1" dirty="0" err="1">
                <a:solidFill>
                  <a:srgbClr val="00B050"/>
                </a:solidFill>
              </a:rPr>
              <a:t>include_header.html</a:t>
            </a:r>
            <a:r>
              <a:rPr kumimoji="1" lang="en" altLang="ja-JP" sz="900" b="1" dirty="0">
                <a:solidFill>
                  <a:srgbClr val="00B050"/>
                </a:solidFill>
              </a:rPr>
              <a:t>" %}</a:t>
            </a:r>
          </a:p>
          <a:p>
            <a:r>
              <a:rPr kumimoji="1" lang="ja-JP" altLang="en-US" sz="900" b="1">
                <a:solidFill>
                  <a:schemeClr val="tx1"/>
                </a:solidFill>
              </a:rPr>
              <a:t>  </a:t>
            </a:r>
            <a:r>
              <a:rPr kumimoji="1" lang="en" altLang="ja-JP" sz="900" b="1" dirty="0">
                <a:solidFill>
                  <a:schemeClr val="tx1"/>
                </a:solidFill>
              </a:rPr>
              <a:t>&lt;/header&gt;</a:t>
            </a:r>
          </a:p>
          <a:p>
            <a:endParaRPr kumimoji="1" lang="en" altLang="ja-JP" sz="900" b="1" dirty="0">
              <a:solidFill>
                <a:schemeClr val="tx1"/>
              </a:solidFill>
            </a:endParaRPr>
          </a:p>
          <a:p>
            <a:r>
              <a:rPr kumimoji="1" lang="ja-JP" altLang="en-US" sz="900" b="1">
                <a:solidFill>
                  <a:srgbClr val="0070C0"/>
                </a:solidFill>
              </a:rPr>
              <a:t>  </a:t>
            </a:r>
            <a:r>
              <a:rPr kumimoji="1" lang="en" altLang="ja-JP" sz="900" b="1" dirty="0">
                <a:solidFill>
                  <a:srgbClr val="0070C0"/>
                </a:solidFill>
              </a:rPr>
              <a:t>{% block content %}</a:t>
            </a:r>
          </a:p>
          <a:p>
            <a:r>
              <a:rPr kumimoji="1" lang="ja-JP" altLang="en-US" sz="900" b="1">
                <a:solidFill>
                  <a:schemeClr val="tx1"/>
                </a:solidFill>
              </a:rPr>
              <a:t>  </a:t>
            </a:r>
            <a:r>
              <a:rPr kumimoji="1" lang="en" altLang="ja-JP" sz="900" b="1" dirty="0">
                <a:solidFill>
                  <a:schemeClr val="bg1">
                    <a:lumMod val="50000"/>
                  </a:schemeClr>
                </a:solidFill>
              </a:rPr>
              <a:t>&lt;!-- </a:t>
            </a:r>
            <a:r>
              <a:rPr kumimoji="1" lang="ja-JP" altLang="en-US" sz="900" b="1">
                <a:solidFill>
                  <a:schemeClr val="bg1">
                    <a:lumMod val="50000"/>
                  </a:schemeClr>
                </a:solidFill>
              </a:rPr>
              <a:t>ここにメインコンテンツを書く </a:t>
            </a:r>
            <a:r>
              <a:rPr kumimoji="1" lang="en-US" altLang="ja-JP" sz="900" b="1" dirty="0">
                <a:solidFill>
                  <a:schemeClr val="bg1">
                    <a:lumMod val="50000"/>
                  </a:schemeClr>
                </a:solidFill>
              </a:rPr>
              <a:t>--&gt;</a:t>
            </a:r>
          </a:p>
          <a:p>
            <a:r>
              <a:rPr kumimoji="1" lang="ja-JP" altLang="en-US" sz="900" b="1">
                <a:solidFill>
                  <a:srgbClr val="0070C0"/>
                </a:solidFill>
              </a:rPr>
              <a:t>  </a:t>
            </a:r>
            <a:r>
              <a:rPr kumimoji="1" lang="en-US" altLang="ja-JP" sz="900" b="1" dirty="0">
                <a:solidFill>
                  <a:srgbClr val="0070C0"/>
                </a:solidFill>
              </a:rPr>
              <a:t>{% </a:t>
            </a:r>
            <a:r>
              <a:rPr kumimoji="1" lang="en" altLang="ja-JP" sz="900" b="1" dirty="0" err="1">
                <a:solidFill>
                  <a:srgbClr val="0070C0"/>
                </a:solidFill>
              </a:rPr>
              <a:t>endblock</a:t>
            </a:r>
            <a:r>
              <a:rPr kumimoji="1" lang="en" altLang="ja-JP" sz="900" b="1" dirty="0">
                <a:solidFill>
                  <a:srgbClr val="0070C0"/>
                </a:solidFill>
              </a:rPr>
              <a:t> %}</a:t>
            </a:r>
          </a:p>
          <a:p>
            <a:endParaRPr kumimoji="1" lang="en" altLang="ja-JP" sz="900" b="1" dirty="0">
              <a:solidFill>
                <a:schemeClr val="tx1"/>
              </a:solidFill>
            </a:endParaRPr>
          </a:p>
          <a:p>
            <a:r>
              <a:rPr kumimoji="1" lang="en" altLang="ja-JP" sz="900" b="1" dirty="0">
                <a:solidFill>
                  <a:schemeClr val="tx1"/>
                </a:solidFill>
              </a:rPr>
              <a:t>&lt;/div&gt;</a:t>
            </a:r>
          </a:p>
          <a:p>
            <a:endParaRPr kumimoji="1" lang="en" altLang="ja-JP" sz="900" b="1" dirty="0">
              <a:solidFill>
                <a:schemeClr val="tx1"/>
              </a:solidFill>
            </a:endParaRPr>
          </a:p>
          <a:p>
            <a:r>
              <a:rPr kumimoji="1" lang="ja-JP" altLang="en-US" sz="900" b="1">
                <a:solidFill>
                  <a:schemeClr val="tx1"/>
                </a:solidFill>
              </a:rPr>
              <a:t>  </a:t>
            </a:r>
            <a:r>
              <a:rPr kumimoji="1" lang="en" altLang="ja-JP" sz="900" b="1" dirty="0">
                <a:solidFill>
                  <a:schemeClr val="tx1"/>
                </a:solidFill>
              </a:rPr>
              <a:t>&lt;footer&gt;</a:t>
            </a:r>
          </a:p>
          <a:p>
            <a:r>
              <a:rPr kumimoji="1" lang="ja-JP" altLang="en-US" sz="900" b="1">
                <a:solidFill>
                  <a:srgbClr val="00B050"/>
                </a:solidFill>
              </a:rPr>
              <a:t>  </a:t>
            </a:r>
            <a:r>
              <a:rPr kumimoji="1" lang="en" altLang="ja-JP" sz="900" b="1" dirty="0">
                <a:solidFill>
                  <a:srgbClr val="00B050"/>
                </a:solidFill>
              </a:rPr>
              <a:t>  {% include "</a:t>
            </a:r>
            <a:r>
              <a:rPr kumimoji="1" lang="en" altLang="ja-JP" sz="900" b="1" dirty="0" err="1">
                <a:solidFill>
                  <a:srgbClr val="00B050"/>
                </a:solidFill>
              </a:rPr>
              <a:t>include_footer.html</a:t>
            </a:r>
            <a:r>
              <a:rPr kumimoji="1" lang="en" altLang="ja-JP" sz="900" b="1" dirty="0">
                <a:solidFill>
                  <a:srgbClr val="00B050"/>
                </a:solidFill>
              </a:rPr>
              <a:t>" %}</a:t>
            </a:r>
          </a:p>
          <a:p>
            <a:r>
              <a:rPr kumimoji="1" lang="ja-JP" altLang="en-US" sz="900" b="1">
                <a:solidFill>
                  <a:schemeClr val="tx1"/>
                </a:solidFill>
              </a:rPr>
              <a:t>  </a:t>
            </a:r>
            <a:r>
              <a:rPr kumimoji="1" lang="en" altLang="ja-JP" sz="900" b="1" dirty="0">
                <a:solidFill>
                  <a:schemeClr val="tx1"/>
                </a:solidFill>
              </a:rPr>
              <a:t>&lt;/footer&gt;</a:t>
            </a:r>
          </a:p>
          <a:p>
            <a:r>
              <a:rPr kumimoji="1" lang="en" altLang="ja-JP" sz="900" b="1" dirty="0">
                <a:solidFill>
                  <a:srgbClr val="00B050"/>
                </a:solidFill>
              </a:rPr>
              <a:t>  {% include "</a:t>
            </a:r>
            <a:r>
              <a:rPr kumimoji="1" lang="en" altLang="ja-JP" sz="900" b="1" dirty="0" err="1">
                <a:solidFill>
                  <a:srgbClr val="00B050"/>
                </a:solidFill>
              </a:rPr>
              <a:t>include_footer_artists_navi.html</a:t>
            </a:r>
            <a:r>
              <a:rPr kumimoji="1" lang="en" altLang="ja-JP" sz="900" b="1" dirty="0">
                <a:solidFill>
                  <a:srgbClr val="00B050"/>
                </a:solidFill>
              </a:rPr>
              <a:t>" %}</a:t>
            </a:r>
          </a:p>
          <a:p>
            <a:r>
              <a:rPr kumimoji="1" lang="en" altLang="ja-JP" sz="900" b="1" dirty="0">
                <a:solidFill>
                  <a:schemeClr val="tx1"/>
                </a:solidFill>
              </a:rPr>
              <a:t>&lt;/div&gt;</a:t>
            </a:r>
          </a:p>
          <a:p>
            <a:endParaRPr kumimoji="1" lang="en" altLang="ja-JP" sz="900" b="1" dirty="0">
              <a:solidFill>
                <a:schemeClr val="tx1"/>
              </a:solidFill>
            </a:endParaRPr>
          </a:p>
          <a:p>
            <a:r>
              <a:rPr kumimoji="1" lang="en" altLang="ja-JP" sz="900" b="1" dirty="0">
                <a:solidFill>
                  <a:srgbClr val="00B050"/>
                </a:solidFill>
              </a:rPr>
              <a:t>{% include "</a:t>
            </a:r>
            <a:r>
              <a:rPr kumimoji="1" lang="en" altLang="ja-JP" sz="900" b="1" dirty="0" err="1">
                <a:solidFill>
                  <a:srgbClr val="00B050"/>
                </a:solidFill>
              </a:rPr>
              <a:t>include_footer_PhotoSwipe.html</a:t>
            </a:r>
            <a:r>
              <a:rPr kumimoji="1" lang="en" altLang="ja-JP" sz="900" b="1" dirty="0">
                <a:solidFill>
                  <a:srgbClr val="00B050"/>
                </a:solidFill>
              </a:rPr>
              <a:t>" %}</a:t>
            </a:r>
          </a:p>
          <a:p>
            <a:r>
              <a:rPr kumimoji="1" lang="en" altLang="ja-JP" sz="900" b="1" dirty="0">
                <a:solidFill>
                  <a:schemeClr val="tx1"/>
                </a:solidFill>
              </a:rPr>
              <a:t>&lt;/body&gt;</a:t>
            </a:r>
          </a:p>
          <a:p>
            <a:r>
              <a:rPr kumimoji="1" lang="en" altLang="ja-JP" sz="900" b="1" dirty="0">
                <a:solidFill>
                  <a:schemeClr val="tx1"/>
                </a:solidFill>
              </a:rPr>
              <a:t>&lt;/html&gt;</a:t>
            </a:r>
          </a:p>
        </p:txBody>
      </p:sp>
      <p:sp>
        <p:nvSpPr>
          <p:cNvPr id="5" name="テキスト ボックス 4">
            <a:extLst>
              <a:ext uri="{FF2B5EF4-FFF2-40B4-BE49-F238E27FC236}">
                <a16:creationId xmlns:a16="http://schemas.microsoft.com/office/drawing/2014/main" id="{C98736F1-3153-0940-8C77-03507DC52CCE}"/>
              </a:ext>
            </a:extLst>
          </p:cNvPr>
          <p:cNvSpPr txBox="1"/>
          <p:nvPr/>
        </p:nvSpPr>
        <p:spPr>
          <a:xfrm>
            <a:off x="653115" y="1689829"/>
            <a:ext cx="7489551" cy="276999"/>
          </a:xfrm>
          <a:prstGeom prst="rect">
            <a:avLst/>
          </a:prstGeom>
          <a:noFill/>
        </p:spPr>
        <p:txBody>
          <a:bodyPr wrap="none" rtlCol="0">
            <a:spAutoFit/>
          </a:bodyPr>
          <a:lstStyle/>
          <a:p>
            <a:pPr algn="l"/>
            <a:r>
              <a:rPr kumimoji="1" lang="en-US" altLang="ja-JP" sz="1200" b="1" dirty="0" err="1">
                <a:latin typeface="Meiryo UI" panose="020B0604030504040204" pitchFamily="34" charset="-128"/>
                <a:ea typeface="Meiryo UI" panose="020B0604030504040204" pitchFamily="34" charset="-128"/>
              </a:rPr>
              <a:t>base.html</a:t>
            </a:r>
            <a:r>
              <a:rPr kumimoji="1" lang="en-US" altLang="ja-JP" sz="1200" b="1" dirty="0">
                <a:latin typeface="Meiryo UI" panose="020B0604030504040204" pitchFamily="34" charset="-128"/>
                <a:ea typeface="Meiryo UI" panose="020B0604030504040204" pitchFamily="34" charset="-128"/>
              </a:rPr>
              <a:t>(</a:t>
            </a:r>
            <a:r>
              <a:rPr kumimoji="1" lang="ja-JP" altLang="en-US" sz="1200" b="1">
                <a:latin typeface="Meiryo UI" panose="020B0604030504040204" pitchFamily="34" charset="-128"/>
                <a:ea typeface="Meiryo UI" panose="020B0604030504040204" pitchFamily="34" charset="-128"/>
              </a:rPr>
              <a:t>日本語版</a:t>
            </a:r>
            <a:r>
              <a:rPr kumimoji="1" lang="en-US" altLang="ja-JP" sz="1200" b="1" dirty="0">
                <a:latin typeface="Meiryo UI" panose="020B0604030504040204" pitchFamily="34" charset="-128"/>
                <a:ea typeface="Meiryo UI" panose="020B0604030504040204" pitchFamily="34" charset="-128"/>
              </a:rPr>
              <a:t>),</a:t>
            </a:r>
            <a:r>
              <a:rPr kumimoji="1" lang="ja-JP" altLang="en-US" sz="1200" b="1">
                <a:latin typeface="Meiryo UI" panose="020B0604030504040204" pitchFamily="34" charset="-128"/>
                <a:ea typeface="Meiryo UI" panose="020B0604030504040204" pitchFamily="34" charset="-128"/>
              </a:rPr>
              <a:t>  </a:t>
            </a:r>
            <a:r>
              <a:rPr kumimoji="1" lang="en-US" altLang="ja-JP" sz="1200" b="1" dirty="0" err="1">
                <a:latin typeface="Meiryo UI" panose="020B0604030504040204" pitchFamily="34" charset="-128"/>
                <a:ea typeface="Meiryo UI" panose="020B0604030504040204" pitchFamily="34" charset="-128"/>
              </a:rPr>
              <a:t>base_e.html</a:t>
            </a:r>
            <a:r>
              <a:rPr kumimoji="1" lang="en-US" altLang="ja-JP" sz="1200" b="1" dirty="0">
                <a:latin typeface="Meiryo UI" panose="020B0604030504040204" pitchFamily="34" charset="-128"/>
                <a:ea typeface="Meiryo UI" panose="020B0604030504040204" pitchFamily="34" charset="-128"/>
              </a:rPr>
              <a:t>(</a:t>
            </a:r>
            <a:r>
              <a:rPr kumimoji="1" lang="ja-JP" altLang="en-US" sz="1200" b="1">
                <a:latin typeface="Meiryo UI" panose="020B0604030504040204" pitchFamily="34" charset="-128"/>
                <a:ea typeface="Meiryo UI" panose="020B0604030504040204" pitchFamily="34" charset="-128"/>
              </a:rPr>
              <a:t>英語版版</a:t>
            </a:r>
            <a:r>
              <a:rPr kumimoji="1" lang="en-US" altLang="ja-JP" sz="1200" b="1" dirty="0">
                <a:latin typeface="Meiryo UI" panose="020B0604030504040204" pitchFamily="34" charset="-128"/>
                <a:ea typeface="Meiryo UI" panose="020B0604030504040204" pitchFamily="34" charset="-128"/>
              </a:rPr>
              <a:t>)</a:t>
            </a:r>
            <a:r>
              <a:rPr kumimoji="1" lang="ja-JP" altLang="en-US" sz="1200" b="1">
                <a:latin typeface="Meiryo UI" panose="020B0604030504040204" pitchFamily="34" charset="-128"/>
                <a:ea typeface="Meiryo UI" panose="020B0604030504040204" pitchFamily="34" charset="-128"/>
              </a:rPr>
              <a:t> それぞれのテンプレートから継承して各</a:t>
            </a:r>
            <a:r>
              <a:rPr kumimoji="1" lang="en-US" altLang="ja-JP" sz="1200" b="1" dirty="0">
                <a:latin typeface="Meiryo UI" panose="020B0604030504040204" pitchFamily="34" charset="-128"/>
                <a:ea typeface="Meiryo UI" panose="020B0604030504040204" pitchFamily="34" charset="-128"/>
              </a:rPr>
              <a:t>HTML</a:t>
            </a:r>
            <a:r>
              <a:rPr kumimoji="1" lang="ja-JP" altLang="en-US" sz="1200" b="1">
                <a:latin typeface="Meiryo UI" panose="020B0604030504040204" pitchFamily="34" charset="-128"/>
                <a:ea typeface="Meiryo UI" panose="020B0604030504040204" pitchFamily="34" charset="-128"/>
              </a:rPr>
              <a:t>を構成している</a:t>
            </a:r>
            <a:endParaRPr kumimoji="1" lang="ja-JP" altLang="en-US" sz="1200" b="1">
              <a:solidFill>
                <a:schemeClr val="bg1">
                  <a:lumMod val="50000"/>
                </a:schemeClr>
              </a:solidFill>
              <a:latin typeface="Meiryo UI" panose="020B0604030504040204" pitchFamily="34" charset="-128"/>
              <a:ea typeface="Meiryo UI" panose="020B0604030504040204" pitchFamily="34" charset="-128"/>
            </a:endParaRPr>
          </a:p>
        </p:txBody>
      </p:sp>
      <p:sp>
        <p:nvSpPr>
          <p:cNvPr id="6" name="正方形/長方形 5">
            <a:extLst>
              <a:ext uri="{FF2B5EF4-FFF2-40B4-BE49-F238E27FC236}">
                <a16:creationId xmlns:a16="http://schemas.microsoft.com/office/drawing/2014/main" id="{80FED00E-9470-A446-A459-DA98862498E3}"/>
              </a:ext>
            </a:extLst>
          </p:cNvPr>
          <p:cNvSpPr/>
          <p:nvPr/>
        </p:nvSpPr>
        <p:spPr>
          <a:xfrm>
            <a:off x="653116" y="4234068"/>
            <a:ext cx="2467772" cy="56653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EDA95B-F6CC-1947-9EE5-36857216DBC9}"/>
              </a:ext>
            </a:extLst>
          </p:cNvPr>
          <p:cNvSpPr/>
          <p:nvPr/>
        </p:nvSpPr>
        <p:spPr>
          <a:xfrm>
            <a:off x="5963136" y="3518452"/>
            <a:ext cx="4005943" cy="2912164"/>
          </a:xfrm>
          <a:prstGeom prst="rect">
            <a:avLst/>
          </a:prstGeom>
          <a:solidFill>
            <a:schemeClr val="accent4">
              <a:lumMod val="20000"/>
              <a:lumOff val="8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900" b="1" dirty="0">
                <a:solidFill>
                  <a:srgbClr val="00B050"/>
                </a:solidFill>
              </a:rPr>
              <a:t>{% extends "</a:t>
            </a:r>
            <a:r>
              <a:rPr kumimoji="1" lang="en-US" altLang="ja-JP" sz="900" b="1" dirty="0" err="1">
                <a:solidFill>
                  <a:srgbClr val="00B050"/>
                </a:solidFill>
              </a:rPr>
              <a:t>base.html</a:t>
            </a:r>
            <a:r>
              <a:rPr kumimoji="1" lang="en-US" altLang="ja-JP" sz="900" b="1" dirty="0">
                <a:solidFill>
                  <a:srgbClr val="00B050"/>
                </a:solidFill>
              </a:rPr>
              <a:t>" %}</a:t>
            </a:r>
          </a:p>
          <a:p>
            <a:r>
              <a:rPr kumimoji="1" lang="en-US" altLang="ja-JP" sz="900" b="1" dirty="0">
                <a:solidFill>
                  <a:srgbClr val="00B050"/>
                </a:solidFill>
              </a:rPr>
              <a:t>{% block content %}</a:t>
            </a: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endParaRPr kumimoji="1" lang="en-US" altLang="ja-JP" sz="900" b="1" dirty="0">
              <a:solidFill>
                <a:srgbClr val="00B050"/>
              </a:solidFill>
            </a:endParaRPr>
          </a:p>
          <a:p>
            <a:r>
              <a:rPr kumimoji="1" lang="en-US" altLang="ja-JP" sz="900" b="1" dirty="0">
                <a:solidFill>
                  <a:srgbClr val="00B050"/>
                </a:solidFill>
              </a:rPr>
              <a:t>{% </a:t>
            </a:r>
            <a:r>
              <a:rPr kumimoji="1" lang="en-US" altLang="ja-JP" sz="900" b="1" dirty="0" err="1">
                <a:solidFill>
                  <a:srgbClr val="00B050"/>
                </a:solidFill>
              </a:rPr>
              <a:t>endblock</a:t>
            </a:r>
            <a:r>
              <a:rPr kumimoji="1" lang="en-US" altLang="ja-JP" sz="900" b="1" dirty="0">
                <a:solidFill>
                  <a:srgbClr val="00B050"/>
                </a:solidFill>
              </a:rPr>
              <a:t> %}</a:t>
            </a:r>
          </a:p>
        </p:txBody>
      </p:sp>
      <p:sp>
        <p:nvSpPr>
          <p:cNvPr id="10" name="テキスト ボックス 9">
            <a:extLst>
              <a:ext uri="{FF2B5EF4-FFF2-40B4-BE49-F238E27FC236}">
                <a16:creationId xmlns:a16="http://schemas.microsoft.com/office/drawing/2014/main" id="{3B874103-AD73-F244-A123-BAF0D1C086AB}"/>
              </a:ext>
            </a:extLst>
          </p:cNvPr>
          <p:cNvSpPr txBox="1"/>
          <p:nvPr/>
        </p:nvSpPr>
        <p:spPr>
          <a:xfrm>
            <a:off x="5954880" y="2111199"/>
            <a:ext cx="5958438" cy="1292662"/>
          </a:xfrm>
          <a:prstGeom prst="rect">
            <a:avLst/>
          </a:prstGeom>
          <a:noFill/>
          <a:ln w="19050">
            <a:noFill/>
          </a:ln>
        </p:spPr>
        <p:txBody>
          <a:bodyPr wrap="square" rtlCol="0">
            <a:spAutoFit/>
          </a:bodyPr>
          <a:lstStyle/>
          <a:p>
            <a:pPr algn="l"/>
            <a:r>
              <a:rPr kumimoji="1" lang="en-US" altLang="ja-JP" b="1" dirty="0">
                <a:solidFill>
                  <a:srgbClr val="FF0000"/>
                </a:solidFill>
                <a:latin typeface="Meiryo UI" panose="020B0604030504040204" pitchFamily="34" charset="-128"/>
                <a:ea typeface="Meiryo UI" panose="020B0604030504040204" pitchFamily="34" charset="-128"/>
              </a:rPr>
              <a:t>templates</a:t>
            </a:r>
            <a:r>
              <a:rPr kumimoji="1" lang="ja-JP" altLang="en-US" b="1">
                <a:solidFill>
                  <a:srgbClr val="FF0000"/>
                </a:solidFill>
                <a:latin typeface="Meiryo UI" panose="020B0604030504040204" pitchFamily="34" charset="-128"/>
                <a:ea typeface="Meiryo UI" panose="020B0604030504040204" pitchFamily="34" charset="-128"/>
              </a:rPr>
              <a:t>内の</a:t>
            </a:r>
            <a:r>
              <a:rPr kumimoji="1" lang="en-US" altLang="ja-JP" b="1" dirty="0">
                <a:solidFill>
                  <a:srgbClr val="FF0000"/>
                </a:solidFill>
                <a:latin typeface="Meiryo UI" panose="020B0604030504040204" pitchFamily="34" charset="-128"/>
                <a:ea typeface="Meiryo UI" panose="020B0604030504040204" pitchFamily="34" charset="-128"/>
              </a:rPr>
              <a:t>HP</a:t>
            </a:r>
            <a:r>
              <a:rPr kumimoji="1" lang="ja-JP" altLang="en-US" b="1">
                <a:solidFill>
                  <a:srgbClr val="FF0000"/>
                </a:solidFill>
                <a:latin typeface="Meiryo UI" panose="020B0604030504040204" pitchFamily="34" charset="-128"/>
                <a:ea typeface="Meiryo UI" panose="020B0604030504040204" pitchFamily="34" charset="-128"/>
              </a:rPr>
              <a:t>ツリー構造下のテンプレートが編集対象</a:t>
            </a:r>
            <a:endParaRPr kumimoji="1" lang="en-US" altLang="ja-JP" b="1" dirty="0">
              <a:solidFill>
                <a:srgbClr val="FF0000"/>
              </a:solidFill>
              <a:latin typeface="Meiryo UI" panose="020B0604030504040204" pitchFamily="34" charset="-128"/>
              <a:ea typeface="Meiryo UI" panose="020B0604030504040204" pitchFamily="34" charset="-128"/>
            </a:endParaRPr>
          </a:p>
          <a:p>
            <a:pPr marL="285750" indent="-285750">
              <a:buFont typeface="Wingdings" pitchFamily="2" charset="2"/>
              <a:buChar char="ü"/>
            </a:pPr>
            <a:r>
              <a:rPr kumimoji="1" lang="en-US" altLang="ja-JP" sz="1200" b="1" dirty="0">
                <a:latin typeface="Meiryo UI" panose="020B0604030504040204" pitchFamily="34" charset="-128"/>
                <a:ea typeface="Meiryo UI" panose="020B0604030504040204" pitchFamily="34" charset="-128"/>
              </a:rPr>
              <a:t>*/</a:t>
            </a:r>
            <a:r>
              <a:rPr kumimoji="1" lang="en-US" altLang="ja-JP" sz="1200" b="1" dirty="0" err="1">
                <a:latin typeface="Meiryo UI" panose="020B0604030504040204" pitchFamily="34" charset="-128"/>
                <a:ea typeface="Meiryo UI" panose="020B0604030504040204" pitchFamily="34" charset="-128"/>
              </a:rPr>
              <a:t>index.html</a:t>
            </a:r>
            <a:endParaRPr kumimoji="1" lang="en-US" altLang="ja-JP" sz="1200" b="1" dirty="0">
              <a:latin typeface="Meiryo UI" panose="020B0604030504040204" pitchFamily="34" charset="-128"/>
              <a:ea typeface="Meiryo UI" panose="020B0604030504040204" pitchFamily="34" charset="-128"/>
            </a:endParaRPr>
          </a:p>
          <a:p>
            <a:pPr marL="285750" indent="-285750">
              <a:buFont typeface="Wingdings" pitchFamily="2" charset="2"/>
              <a:buChar char="ü"/>
            </a:pPr>
            <a:r>
              <a:rPr kumimoji="1" lang="en-US" altLang="ja-JP" sz="1200" b="1" dirty="0" err="1">
                <a:latin typeface="Meiryo UI" panose="020B0604030504040204" pitchFamily="34" charset="-128"/>
                <a:ea typeface="Meiryo UI" panose="020B0604030504040204" pitchFamily="34" charset="-128"/>
              </a:rPr>
              <a:t>yk_print.html</a:t>
            </a:r>
            <a:endParaRPr kumimoji="1" lang="en-US" altLang="ja-JP" sz="1200" b="1" dirty="0">
              <a:latin typeface="Meiryo UI" panose="020B0604030504040204" pitchFamily="34" charset="-128"/>
              <a:ea typeface="Meiryo UI" panose="020B0604030504040204" pitchFamily="34" charset="-128"/>
            </a:endParaRPr>
          </a:p>
          <a:p>
            <a:pPr marL="285750" indent="-285750">
              <a:buFont typeface="Wingdings" pitchFamily="2" charset="2"/>
              <a:buChar char="ü"/>
            </a:pPr>
            <a:r>
              <a:rPr kumimoji="1" lang="en-US" altLang="ja-JP" sz="1200" b="1" dirty="0">
                <a:latin typeface="Meiryo UI" panose="020B0604030504040204" pitchFamily="34" charset="-128"/>
                <a:ea typeface="Meiryo UI" panose="020B0604030504040204" pitchFamily="34" charset="-128"/>
              </a:rPr>
              <a:t>page_*.html</a:t>
            </a:r>
          </a:p>
          <a:p>
            <a:pPr marL="285750" indent="-285750">
              <a:buFont typeface="Wingdings" pitchFamily="2" charset="2"/>
              <a:buChar char="ü"/>
            </a:pPr>
            <a:r>
              <a:rPr kumimoji="1" lang="en-US" altLang="ja-JP" sz="1200" b="1" dirty="0" err="1">
                <a:latin typeface="Meiryo UI" panose="020B0604030504040204" pitchFamily="34" charset="-128"/>
                <a:ea typeface="Meiryo UI" panose="020B0604030504040204" pitchFamily="34" charset="-128"/>
              </a:rPr>
              <a:t>art_detail.html</a:t>
            </a:r>
            <a:endParaRPr kumimoji="1" lang="en-US" altLang="ja-JP" sz="1200" b="1" dirty="0">
              <a:latin typeface="Meiryo UI" panose="020B0604030504040204" pitchFamily="34" charset="-128"/>
              <a:ea typeface="Meiryo UI" panose="020B0604030504040204" pitchFamily="34" charset="-128"/>
            </a:endParaRPr>
          </a:p>
          <a:p>
            <a:pPr marL="285750" indent="-285750">
              <a:buFont typeface="Wingdings" pitchFamily="2" charset="2"/>
              <a:buChar char="ü"/>
            </a:pPr>
            <a:r>
              <a:rPr kumimoji="1" lang="en-US" altLang="ja-JP" sz="1200" b="1" dirty="0" err="1">
                <a:latin typeface="Meiryo UI" panose="020B0604030504040204" pitchFamily="34" charset="-128"/>
                <a:ea typeface="Meiryo UI" panose="020B0604030504040204" pitchFamily="34" charset="-128"/>
              </a:rPr>
              <a:t>grep_yk.html</a:t>
            </a:r>
            <a:endParaRPr kumimoji="1" lang="en-US" altLang="ja-JP" sz="1200" b="1" dirty="0">
              <a:latin typeface="Meiryo UI" panose="020B0604030504040204" pitchFamily="34" charset="-128"/>
              <a:ea typeface="Meiryo UI" panose="020B0604030504040204" pitchFamily="34" charset="-128"/>
            </a:endParaRPr>
          </a:p>
        </p:txBody>
      </p:sp>
      <p:sp>
        <p:nvSpPr>
          <p:cNvPr id="13" name="線吹き出し 1 (枠付き) 12">
            <a:extLst>
              <a:ext uri="{FF2B5EF4-FFF2-40B4-BE49-F238E27FC236}">
                <a16:creationId xmlns:a16="http://schemas.microsoft.com/office/drawing/2014/main" id="{ED37F6FC-6640-4342-989D-6B5113324269}"/>
              </a:ext>
            </a:extLst>
          </p:cNvPr>
          <p:cNvSpPr/>
          <p:nvPr/>
        </p:nvSpPr>
        <p:spPr>
          <a:xfrm>
            <a:off x="8807432" y="3124419"/>
            <a:ext cx="3115786" cy="612648"/>
          </a:xfrm>
          <a:prstGeom prst="borderCallout1">
            <a:avLst>
              <a:gd name="adj1" fmla="val 103110"/>
              <a:gd name="adj2" fmla="val 23957"/>
              <a:gd name="adj3" fmla="val 164414"/>
              <a:gd name="adj4" fmla="val 19818"/>
            </a:avLst>
          </a:prstGeom>
          <a:solidFill>
            <a:schemeClr val="bg1">
              <a:lumMod val="9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100" b="1">
                <a:solidFill>
                  <a:schemeClr val="tx1"/>
                </a:solidFill>
                <a:latin typeface="Meiryo UI" panose="020B0604030504040204" pitchFamily="34" charset="-128"/>
                <a:ea typeface="Meiryo UI" panose="020B0604030504040204" pitchFamily="34" charset="-128"/>
              </a:rPr>
              <a:t>作品一覧を作成するためのループ内容を記載したテンプレート。必要に応じて挿入可。</a:t>
            </a:r>
            <a:endParaRPr kumimoji="1" lang="en-US" altLang="ja-JP" sz="1100" b="1" dirty="0">
              <a:solidFill>
                <a:schemeClr val="tx1"/>
              </a:solidFill>
              <a:latin typeface="Meiryo UI" panose="020B0604030504040204" pitchFamily="34" charset="-128"/>
              <a:ea typeface="Meiryo UI" panose="020B0604030504040204" pitchFamily="34" charset="-128"/>
            </a:endParaRPr>
          </a:p>
          <a:p>
            <a:r>
              <a:rPr kumimoji="1" lang="en-US" altLang="ja-JP" sz="1100" b="1" dirty="0">
                <a:solidFill>
                  <a:schemeClr val="tx1"/>
                </a:solidFill>
                <a:latin typeface="Meiryo UI" panose="020B0604030504040204" pitchFamily="34" charset="-128"/>
                <a:ea typeface="Meiryo UI" panose="020B0604030504040204" pitchFamily="34" charset="-128"/>
              </a:rPr>
              <a:t>(page_*.html</a:t>
            </a:r>
            <a:r>
              <a:rPr kumimoji="1" lang="ja-JP" altLang="en-US" sz="1100" b="1">
                <a:solidFill>
                  <a:schemeClr val="tx1"/>
                </a:solidFill>
                <a:latin typeface="Meiryo UI" panose="020B0604030504040204" pitchFamily="34" charset="-128"/>
                <a:ea typeface="Meiryo UI" panose="020B0604030504040204" pitchFamily="34" charset="-128"/>
              </a:rPr>
              <a:t>のみ</a:t>
            </a:r>
            <a:r>
              <a:rPr kumimoji="1" lang="en-US" altLang="ja-JP" sz="1100" b="1" dirty="0">
                <a:solidFill>
                  <a:schemeClr val="tx1"/>
                </a:solidFill>
                <a:latin typeface="Meiryo UI" panose="020B0604030504040204" pitchFamily="34" charset="-128"/>
                <a:ea typeface="Meiryo UI" panose="020B0604030504040204" pitchFamily="34" charset="-128"/>
              </a:rPr>
              <a:t>)</a:t>
            </a:r>
          </a:p>
        </p:txBody>
      </p:sp>
      <p:sp>
        <p:nvSpPr>
          <p:cNvPr id="14" name="正方形/長方形 13">
            <a:extLst>
              <a:ext uri="{FF2B5EF4-FFF2-40B4-BE49-F238E27FC236}">
                <a16:creationId xmlns:a16="http://schemas.microsoft.com/office/drawing/2014/main" id="{CD766A22-55B1-204D-BC85-52937E9D1653}"/>
              </a:ext>
            </a:extLst>
          </p:cNvPr>
          <p:cNvSpPr/>
          <p:nvPr/>
        </p:nvSpPr>
        <p:spPr>
          <a:xfrm>
            <a:off x="6096000" y="4114800"/>
            <a:ext cx="2467772" cy="1769164"/>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a:solidFill>
                  <a:srgbClr val="FF0000"/>
                </a:solidFill>
                <a:latin typeface="Meiryo UI" panose="020B0604030504040204" pitchFamily="34" charset="-128"/>
                <a:ea typeface="Meiryo UI" panose="020B0604030504040204" pitchFamily="34" charset="-128"/>
              </a:rPr>
              <a:t>ここに</a:t>
            </a:r>
            <a:r>
              <a:rPr kumimoji="1" lang="en-US" altLang="ja-JP" sz="1400" b="1" dirty="0">
                <a:solidFill>
                  <a:srgbClr val="FF0000"/>
                </a:solidFill>
                <a:latin typeface="Meiryo UI" panose="020B0604030504040204" pitchFamily="34" charset="-128"/>
                <a:ea typeface="Meiryo UI" panose="020B0604030504040204" pitchFamily="34" charset="-128"/>
              </a:rPr>
              <a:t>HTML</a:t>
            </a:r>
            <a:r>
              <a:rPr kumimoji="1" lang="ja-JP" altLang="en-US" sz="1400" b="1">
                <a:solidFill>
                  <a:srgbClr val="FF0000"/>
                </a:solidFill>
                <a:latin typeface="Meiryo UI" panose="020B0604030504040204" pitchFamily="34" charset="-128"/>
                <a:ea typeface="Meiryo UI" panose="020B0604030504040204" pitchFamily="34" charset="-128"/>
              </a:rPr>
              <a:t>記述を行う</a:t>
            </a:r>
          </a:p>
        </p:txBody>
      </p:sp>
      <p:sp>
        <p:nvSpPr>
          <p:cNvPr id="11" name="正方形/長方形 10">
            <a:extLst>
              <a:ext uri="{FF2B5EF4-FFF2-40B4-BE49-F238E27FC236}">
                <a16:creationId xmlns:a16="http://schemas.microsoft.com/office/drawing/2014/main" id="{087F5E75-2D88-6540-944C-EFD093875E38}"/>
              </a:ext>
            </a:extLst>
          </p:cNvPr>
          <p:cNvSpPr/>
          <p:nvPr/>
        </p:nvSpPr>
        <p:spPr>
          <a:xfrm>
            <a:off x="8942634" y="4190536"/>
            <a:ext cx="2467772" cy="332603"/>
          </a:xfrm>
          <a:prstGeom prst="rect">
            <a:avLst/>
          </a:prstGeom>
          <a:solidFill>
            <a:schemeClr val="accent3">
              <a:lumMod val="20000"/>
              <a:lumOff val="80000"/>
            </a:schemeClr>
          </a:solid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 altLang="ja-JP" sz="900" b="1" dirty="0">
                <a:solidFill>
                  <a:srgbClr val="00B050"/>
                </a:solidFill>
              </a:rPr>
              <a:t>{% include "</a:t>
            </a:r>
            <a:r>
              <a:rPr kumimoji="1" lang="en" altLang="ja-JP" sz="900" b="1" dirty="0" err="1">
                <a:solidFill>
                  <a:srgbClr val="00B050"/>
                </a:solidFill>
              </a:rPr>
              <a:t>include_loop.html</a:t>
            </a:r>
            <a:r>
              <a:rPr kumimoji="1" lang="en" altLang="ja-JP" sz="900" b="1" dirty="0">
                <a:solidFill>
                  <a:srgbClr val="00B050"/>
                </a:solidFill>
              </a:rPr>
              <a:t>" %}</a:t>
            </a:r>
          </a:p>
        </p:txBody>
      </p:sp>
      <p:cxnSp>
        <p:nvCxnSpPr>
          <p:cNvPr id="16" name="直線コネクタ 15">
            <a:extLst>
              <a:ext uri="{FF2B5EF4-FFF2-40B4-BE49-F238E27FC236}">
                <a16:creationId xmlns:a16="http://schemas.microsoft.com/office/drawing/2014/main" id="{1574D98F-990A-E046-B771-53D595B74454}"/>
              </a:ext>
            </a:extLst>
          </p:cNvPr>
          <p:cNvCxnSpPr>
            <a:cxnSpLocks/>
          </p:cNvCxnSpPr>
          <p:nvPr/>
        </p:nvCxnSpPr>
        <p:spPr>
          <a:xfrm flipV="1">
            <a:off x="3112632" y="3518452"/>
            <a:ext cx="2850504" cy="685799"/>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D20C0393-7F96-D648-A2E7-E3A76197135E}"/>
              </a:ext>
            </a:extLst>
          </p:cNvPr>
          <p:cNvCxnSpPr>
            <a:cxnSpLocks/>
          </p:cNvCxnSpPr>
          <p:nvPr/>
        </p:nvCxnSpPr>
        <p:spPr>
          <a:xfrm>
            <a:off x="3112632" y="4769235"/>
            <a:ext cx="2842248" cy="1624011"/>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7" name="テキスト ボックス 6">
            <a:extLst>
              <a:ext uri="{FF2B5EF4-FFF2-40B4-BE49-F238E27FC236}">
                <a16:creationId xmlns:a16="http://schemas.microsoft.com/office/drawing/2014/main" id="{0520D619-B8D9-4C44-AA7F-320CC80BA09C}"/>
              </a:ext>
            </a:extLst>
          </p:cNvPr>
          <p:cNvSpPr txBox="1"/>
          <p:nvPr/>
        </p:nvSpPr>
        <p:spPr>
          <a:xfrm>
            <a:off x="2534479" y="2192561"/>
            <a:ext cx="3130825" cy="261610"/>
          </a:xfrm>
          <a:prstGeom prst="rect">
            <a:avLst/>
          </a:prstGeom>
          <a:solidFill>
            <a:schemeClr val="bg1">
              <a:lumMod val="95000"/>
            </a:schemeClr>
          </a:solidFill>
          <a:ln w="19050">
            <a:solidFill>
              <a:schemeClr val="bg1">
                <a:lumMod val="50000"/>
              </a:schemeClr>
            </a:solidFill>
          </a:ln>
        </p:spPr>
        <p:txBody>
          <a:bodyPr wrap="square" rtlCol="0">
            <a:spAutoFit/>
          </a:bodyPr>
          <a:lstStyle/>
          <a:p>
            <a:pPr algn="l"/>
            <a:r>
              <a:rPr kumimoji="1" lang="en-US" altLang="ja-JP" sz="1100" b="1" dirty="0">
                <a:solidFill>
                  <a:srgbClr val="00B050"/>
                </a:solidFill>
                <a:latin typeface="Meiryo UI" panose="020B0604030504040204" pitchFamily="34" charset="-128"/>
                <a:ea typeface="Meiryo UI" panose="020B0604030504040204" pitchFamily="34" charset="-128"/>
              </a:rPr>
              <a:t>※</a:t>
            </a:r>
            <a:r>
              <a:rPr kumimoji="1" lang="ja-JP" altLang="en-US" sz="1100" b="1">
                <a:solidFill>
                  <a:srgbClr val="00B050"/>
                </a:solidFill>
                <a:latin typeface="Meiryo UI" panose="020B0604030504040204" pitchFamily="34" charset="-128"/>
                <a:ea typeface="Meiryo UI" panose="020B0604030504040204" pitchFamily="34" charset="-128"/>
              </a:rPr>
              <a:t> 緑文字 </a:t>
            </a:r>
            <a:r>
              <a:rPr kumimoji="1" lang="en-US" altLang="ja-JP" sz="1100" b="1" dirty="0">
                <a:solidFill>
                  <a:srgbClr val="00B050"/>
                </a:solidFill>
                <a:latin typeface="Meiryo UI" panose="020B0604030504040204" pitchFamily="34" charset="-128"/>
                <a:ea typeface="Meiryo UI" panose="020B0604030504040204" pitchFamily="34" charset="-128"/>
              </a:rPr>
              <a:t>…</a:t>
            </a:r>
            <a:r>
              <a:rPr kumimoji="1" lang="ja-JP" altLang="en-US" sz="1100" b="1">
                <a:solidFill>
                  <a:srgbClr val="00B050"/>
                </a:solidFill>
                <a:latin typeface="Meiryo UI" panose="020B0604030504040204" pitchFamily="34" charset="-128"/>
                <a:ea typeface="Meiryo UI" panose="020B0604030504040204" pitchFamily="34" charset="-128"/>
              </a:rPr>
              <a:t> 各</a:t>
            </a:r>
            <a:r>
              <a:rPr kumimoji="1" lang="en-US" altLang="ja-JP" sz="1100" b="1" dirty="0">
                <a:solidFill>
                  <a:srgbClr val="00B050"/>
                </a:solidFill>
                <a:latin typeface="Meiryo UI" panose="020B0604030504040204" pitchFamily="34" charset="-128"/>
                <a:ea typeface="Meiryo UI" panose="020B0604030504040204" pitchFamily="34" charset="-128"/>
              </a:rPr>
              <a:t>templates/</a:t>
            </a:r>
            <a:r>
              <a:rPr kumimoji="1" lang="ja-JP" altLang="en-US" sz="1100" b="1">
                <a:solidFill>
                  <a:srgbClr val="00B050"/>
                </a:solidFill>
                <a:latin typeface="Meiryo UI" panose="020B0604030504040204" pitchFamily="34" charset="-128"/>
                <a:ea typeface="Meiryo UI" panose="020B0604030504040204" pitchFamily="34" charset="-128"/>
              </a:rPr>
              <a:t>*</a:t>
            </a:r>
            <a:r>
              <a:rPr kumimoji="1" lang="en-US" altLang="ja-JP" sz="1100" b="1" dirty="0">
                <a:solidFill>
                  <a:srgbClr val="00B050"/>
                </a:solidFill>
                <a:latin typeface="Meiryo UI" panose="020B0604030504040204" pitchFamily="34" charset="-128"/>
                <a:ea typeface="Meiryo UI" panose="020B0604030504040204" pitchFamily="34" charset="-128"/>
              </a:rPr>
              <a:t>.html</a:t>
            </a:r>
            <a:r>
              <a:rPr kumimoji="1" lang="ja-JP" altLang="en-US" sz="1100" b="1">
                <a:solidFill>
                  <a:srgbClr val="00B050"/>
                </a:solidFill>
                <a:latin typeface="Meiryo UI" panose="020B0604030504040204" pitchFamily="34" charset="-128"/>
                <a:ea typeface="Meiryo UI" panose="020B0604030504040204" pitchFamily="34" charset="-128"/>
              </a:rPr>
              <a:t>への置換え</a:t>
            </a:r>
          </a:p>
        </p:txBody>
      </p:sp>
      <p:sp>
        <p:nvSpPr>
          <p:cNvPr id="22" name="曲折矢印 21">
            <a:extLst>
              <a:ext uri="{FF2B5EF4-FFF2-40B4-BE49-F238E27FC236}">
                <a16:creationId xmlns:a16="http://schemas.microsoft.com/office/drawing/2014/main" id="{2CE6FA07-32D9-4543-B5C7-2760E54109B3}"/>
              </a:ext>
            </a:extLst>
          </p:cNvPr>
          <p:cNvSpPr/>
          <p:nvPr/>
        </p:nvSpPr>
        <p:spPr>
          <a:xfrm rot="10800000">
            <a:off x="8782483" y="4658449"/>
            <a:ext cx="505572" cy="545619"/>
          </a:xfrm>
          <a:prstGeom prst="ben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テキスト ボックス 14">
            <a:extLst>
              <a:ext uri="{FF2B5EF4-FFF2-40B4-BE49-F238E27FC236}">
                <a16:creationId xmlns:a16="http://schemas.microsoft.com/office/drawing/2014/main" id="{9DF9AEE1-9883-1347-A995-D820CD41E75A}"/>
              </a:ext>
            </a:extLst>
          </p:cNvPr>
          <p:cNvSpPr txBox="1"/>
          <p:nvPr/>
        </p:nvSpPr>
        <p:spPr>
          <a:xfrm>
            <a:off x="4840175" y="3737067"/>
            <a:ext cx="466794" cy="261610"/>
          </a:xfrm>
          <a:prstGeom prst="rect">
            <a:avLst/>
          </a:prstGeom>
          <a:solidFill>
            <a:schemeClr val="bg1">
              <a:lumMod val="95000"/>
            </a:schemeClr>
          </a:solidFill>
          <a:ln w="19050">
            <a:solidFill>
              <a:schemeClr val="bg1">
                <a:lumMod val="50000"/>
              </a:schemeClr>
            </a:solidFill>
          </a:ln>
        </p:spPr>
        <p:txBody>
          <a:bodyPr wrap="none" rtlCol="0">
            <a:spAutoFit/>
          </a:bodyPr>
          <a:lstStyle/>
          <a:p>
            <a:pPr algn="l"/>
            <a:r>
              <a:rPr kumimoji="1" lang="ja-JP" altLang="en-US" sz="1100" b="1">
                <a:solidFill>
                  <a:srgbClr val="0070C0"/>
                </a:solidFill>
                <a:latin typeface="Meiryo UI" panose="020B0604030504040204" pitchFamily="34" charset="-128"/>
                <a:ea typeface="Meiryo UI" panose="020B0604030504040204" pitchFamily="34" charset="-128"/>
              </a:rPr>
              <a:t>継承</a:t>
            </a:r>
            <a:endParaRPr kumimoji="1" lang="ja-JP" altLang="en-US" sz="1100" b="1" dirty="0">
              <a:solidFill>
                <a:srgbClr val="0070C0"/>
              </a:solidFill>
              <a:latin typeface="Meiryo UI" panose="020B0604030504040204" pitchFamily="34" charset="-128"/>
              <a:ea typeface="Meiryo UI" panose="020B0604030504040204" pitchFamily="34" charset="-128"/>
            </a:endParaRPr>
          </a:p>
        </p:txBody>
      </p:sp>
      <p:sp>
        <p:nvSpPr>
          <p:cNvPr id="30" name="テキスト ボックス 29">
            <a:extLst>
              <a:ext uri="{FF2B5EF4-FFF2-40B4-BE49-F238E27FC236}">
                <a16:creationId xmlns:a16="http://schemas.microsoft.com/office/drawing/2014/main" id="{5456C8DC-A634-C745-88BD-FF3D99A0256C}"/>
              </a:ext>
            </a:extLst>
          </p:cNvPr>
          <p:cNvSpPr txBox="1"/>
          <p:nvPr/>
        </p:nvSpPr>
        <p:spPr>
          <a:xfrm>
            <a:off x="9212692" y="4999382"/>
            <a:ext cx="466794" cy="261610"/>
          </a:xfrm>
          <a:prstGeom prst="rect">
            <a:avLst/>
          </a:prstGeom>
          <a:solidFill>
            <a:schemeClr val="bg1">
              <a:lumMod val="95000"/>
            </a:schemeClr>
          </a:solidFill>
          <a:ln w="19050">
            <a:solidFill>
              <a:schemeClr val="bg1">
                <a:lumMod val="50000"/>
              </a:schemeClr>
            </a:solidFill>
          </a:ln>
        </p:spPr>
        <p:txBody>
          <a:bodyPr wrap="none" rtlCol="0">
            <a:spAutoFit/>
          </a:bodyPr>
          <a:lstStyle/>
          <a:p>
            <a:pPr algn="l"/>
            <a:r>
              <a:rPr kumimoji="1" lang="ja-JP" altLang="en-US" sz="1100" b="1">
                <a:solidFill>
                  <a:srgbClr val="00B050"/>
                </a:solidFill>
                <a:latin typeface="Meiryo UI" panose="020B0604030504040204" pitchFamily="34" charset="-128"/>
                <a:ea typeface="Meiryo UI" panose="020B0604030504040204" pitchFamily="34" charset="-128"/>
              </a:rPr>
              <a:t>挿入</a:t>
            </a:r>
            <a:endParaRPr kumimoji="1" lang="ja-JP" altLang="en-US" sz="1100" b="1" dirty="0">
              <a:solidFill>
                <a:srgbClr val="00B050"/>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36762986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木版活字">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txDef>
      <a:spPr>
        <a:solidFill>
          <a:schemeClr val="bg1">
            <a:lumMod val="95000"/>
          </a:schemeClr>
        </a:solidFill>
        <a:ln w="19050">
          <a:solidFill>
            <a:schemeClr val="bg1">
              <a:lumMod val="50000"/>
            </a:schemeClr>
          </a:solidFill>
        </a:ln>
      </a:spPr>
      <a:bodyPr wrap="square" rtlCol="0">
        <a:spAutoFit/>
      </a:bodyPr>
      <a:lstStyle>
        <a:defPPr algn="l">
          <a:defRPr kumimoji="1" sz="1100" b="1" dirty="0" smtClean="0">
            <a:solidFill>
              <a:srgbClr val="0070C0"/>
            </a:solidFill>
            <a:latin typeface="Meiryo UI" panose="020B0604030504040204" pitchFamily="34" charset="-128"/>
            <a:ea typeface="Meiryo UI" panose="020B0604030504040204" pitchFamily="34" charset="-128"/>
          </a:defRPr>
        </a:defPPr>
      </a:lstStyle>
    </a:txDef>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tf00001230</Template>
  <TotalTime>5518</TotalTime>
  <Words>1601</Words>
  <Application>Microsoft Macintosh PowerPoint</Application>
  <PresentationFormat>ワイド画面</PresentationFormat>
  <Paragraphs>291</Paragraphs>
  <Slides>11</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11</vt:i4>
      </vt:variant>
    </vt:vector>
  </HeadingPairs>
  <TitlesOfParts>
    <vt:vector size="18" baseType="lpstr">
      <vt:lpstr>Meiryo UI</vt:lpstr>
      <vt:lpstr>游ゴシック</vt:lpstr>
      <vt:lpstr>Arial</vt:lpstr>
      <vt:lpstr>Rockwell</vt:lpstr>
      <vt:lpstr>Rockwell Condensed</vt:lpstr>
      <vt:lpstr>Wingdings</vt:lpstr>
      <vt:lpstr>木版活字</vt:lpstr>
      <vt:lpstr>GS-GEN3.0 ユーザーガイド</vt:lpstr>
      <vt:lpstr>Contents</vt:lpstr>
      <vt:lpstr>1. GS-GENとは？</vt:lpstr>
      <vt:lpstr>2. 環境設定 (Windows環境)</vt:lpstr>
      <vt:lpstr>2. 環境設定 (macOS環境)</vt:lpstr>
      <vt:lpstr>3. GS-GENを動かす</vt:lpstr>
      <vt:lpstr>4. HPツリー構成</vt:lpstr>
      <vt:lpstr>5. 作品リスト</vt:lpstr>
      <vt:lpstr>6. HTMLテンプレートの編集</vt:lpstr>
      <vt:lpstr>Appendix</vt:lpstr>
      <vt:lpstr>GS-GEN2.xとの差分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横内 信次</dc:creator>
  <cp:lastModifiedBy>横内 信次</cp:lastModifiedBy>
  <cp:revision>133</cp:revision>
  <dcterms:created xsi:type="dcterms:W3CDTF">2020-04-14T10:21:42Z</dcterms:created>
  <dcterms:modified xsi:type="dcterms:W3CDTF">2020-04-26T11:44:43Z</dcterms:modified>
</cp:coreProperties>
</file>

<file path=docProps/thumbnail.jpeg>
</file>